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35" r:id="rId2"/>
    <p:sldMasterId id="2147483737" r:id="rId3"/>
  </p:sldMasterIdLst>
  <p:notesMasterIdLst>
    <p:notesMasterId r:id="rId27"/>
  </p:notesMasterIdLst>
  <p:sldIdLst>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1" r:id="rId25"/>
    <p:sldId id="282"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EF6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8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2BE5A-9BD0-4C13-BF73-EAA9B88590AE}" type="datetimeFigureOut">
              <a:rPr lang="en-US" smtClean="0"/>
              <a:t>14-Nov-21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A2619-A9DC-450B-BB4D-513B39206E53}" type="slidenum">
              <a:rPr lang="en-US" smtClean="0"/>
              <a:t>‹#›</a:t>
            </a:fld>
            <a:endParaRPr lang="en-US"/>
          </a:p>
        </p:txBody>
      </p:sp>
    </p:spTree>
    <p:extLst>
      <p:ext uri="{BB962C8B-B14F-4D97-AF65-F5344CB8AC3E}">
        <p14:creationId xmlns:p14="http://schemas.microsoft.com/office/powerpoint/2010/main" val="1602221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fb881e3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fb881e3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16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99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86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0927035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0927035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48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6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535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12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14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0927035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0927035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913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BA2619-A9DC-450B-BB4D-513B39206E53}" type="slidenum">
              <a:rPr lang="en-US" smtClean="0"/>
              <a:t>20</a:t>
            </a:fld>
            <a:endParaRPr lang="en-US"/>
          </a:p>
        </p:txBody>
      </p:sp>
    </p:spTree>
    <p:extLst>
      <p:ext uri="{BB962C8B-B14F-4D97-AF65-F5344CB8AC3E}">
        <p14:creationId xmlns:p14="http://schemas.microsoft.com/office/powerpoint/2010/main" val="300260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00927035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00927035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6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588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00927035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00927035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2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dfb881e3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dfb881e3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87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dfb881e3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dfb881e3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2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0927035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0927035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40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10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0927035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0927035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26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69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dfb881e3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dfb881e3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5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cxnSp>
        <p:nvCxnSpPr>
          <p:cNvPr id="13" name="Google Shape;13;p3"/>
          <p:cNvCxnSpPr/>
          <p:nvPr/>
        </p:nvCxnSpPr>
        <p:spPr>
          <a:xfrm rot="10800000" flipH="1">
            <a:off x="-285100" y="-122367"/>
            <a:ext cx="9172400" cy="5729600"/>
          </a:xfrm>
          <a:prstGeom prst="straightConnector1">
            <a:avLst/>
          </a:prstGeom>
          <a:noFill/>
          <a:ln w="19050" cap="flat" cmpd="sng">
            <a:solidFill>
              <a:schemeClr val="accent2"/>
            </a:solidFill>
            <a:prstDash val="solid"/>
            <a:round/>
            <a:headEnd type="none" w="med" len="med"/>
            <a:tailEnd type="none" w="med" len="med"/>
          </a:ln>
        </p:spPr>
      </p:cxnSp>
      <p:sp>
        <p:nvSpPr>
          <p:cNvPr id="14" name="Google Shape;14;p3"/>
          <p:cNvSpPr txBox="1">
            <a:spLocks noGrp="1"/>
          </p:cNvSpPr>
          <p:nvPr>
            <p:ph type="title"/>
          </p:nvPr>
        </p:nvSpPr>
        <p:spPr>
          <a:xfrm>
            <a:off x="5933200" y="2022733"/>
            <a:ext cx="5312400" cy="14536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smtClean="0"/>
              <a:t>Click to edit Master title style</a:t>
            </a:r>
            <a:endParaRPr/>
          </a:p>
        </p:txBody>
      </p:sp>
      <p:sp>
        <p:nvSpPr>
          <p:cNvPr id="15" name="Google Shape;15;p3"/>
          <p:cNvSpPr txBox="1">
            <a:spLocks noGrp="1"/>
          </p:cNvSpPr>
          <p:nvPr>
            <p:ph type="title" idx="2" hasCustomPrompt="1"/>
          </p:nvPr>
        </p:nvSpPr>
        <p:spPr>
          <a:xfrm>
            <a:off x="1911400" y="1263400"/>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5933200" y="3505229"/>
            <a:ext cx="5312400" cy="840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smtClean="0"/>
              <a:t>Click to edit Master subtitle style</a:t>
            </a:r>
            <a:endParaRPr/>
          </a:p>
        </p:txBody>
      </p:sp>
    </p:spTree>
    <p:extLst>
      <p:ext uri="{BB962C8B-B14F-4D97-AF65-F5344CB8AC3E}">
        <p14:creationId xmlns:p14="http://schemas.microsoft.com/office/powerpoint/2010/main" val="306057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extLst>
      <p:ext uri="{BB962C8B-B14F-4D97-AF65-F5344CB8AC3E}">
        <p14:creationId xmlns:p14="http://schemas.microsoft.com/office/powerpoint/2010/main" val="96104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cxnSp>
        <p:nvCxnSpPr>
          <p:cNvPr id="51" name="Google Shape;51;p13"/>
          <p:cNvCxnSpPr/>
          <p:nvPr/>
        </p:nvCxnSpPr>
        <p:spPr>
          <a:xfrm rot="10800000">
            <a:off x="8206800" y="-41200"/>
            <a:ext cx="3985200" cy="6899200"/>
          </a:xfrm>
          <a:prstGeom prst="straightConnector1">
            <a:avLst/>
          </a:prstGeom>
          <a:noFill/>
          <a:ln w="19050" cap="flat" cmpd="sng">
            <a:solidFill>
              <a:schemeClr val="accent2"/>
            </a:solidFill>
            <a:prstDash val="solid"/>
            <a:round/>
            <a:headEnd type="none" w="med" len="med"/>
            <a:tailEnd type="none" w="med" len="med"/>
          </a:ln>
        </p:spPr>
      </p:cxnSp>
      <p:sp>
        <p:nvSpPr>
          <p:cNvPr id="52" name="Google Shape;52;p13"/>
          <p:cNvSpPr txBox="1">
            <a:spLocks noGrp="1"/>
          </p:cNvSpPr>
          <p:nvPr>
            <p:ph type="title"/>
          </p:nvPr>
        </p:nvSpPr>
        <p:spPr>
          <a:xfrm>
            <a:off x="960000" y="2547100"/>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53" name="Google Shape;53;p13"/>
          <p:cNvSpPr txBox="1">
            <a:spLocks noGrp="1"/>
          </p:cNvSpPr>
          <p:nvPr>
            <p:ph type="title" idx="2" hasCustomPrompt="1"/>
          </p:nvPr>
        </p:nvSpPr>
        <p:spPr>
          <a:xfrm>
            <a:off x="1056200" y="1774267"/>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1"/>
          </p:nvPr>
        </p:nvSpPr>
        <p:spPr>
          <a:xfrm>
            <a:off x="960000" y="30839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smtClean="0"/>
              <a:t>Click to edit Master subtitle style</a:t>
            </a:r>
            <a:endParaRPr/>
          </a:p>
        </p:txBody>
      </p:sp>
      <p:sp>
        <p:nvSpPr>
          <p:cNvPr id="55" name="Google Shape;55;p13"/>
          <p:cNvSpPr txBox="1">
            <a:spLocks noGrp="1"/>
          </p:cNvSpPr>
          <p:nvPr>
            <p:ph type="title" idx="3"/>
          </p:nvPr>
        </p:nvSpPr>
        <p:spPr>
          <a:xfrm>
            <a:off x="5621400" y="2547100"/>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56" name="Google Shape;56;p13"/>
          <p:cNvSpPr txBox="1">
            <a:spLocks noGrp="1"/>
          </p:cNvSpPr>
          <p:nvPr>
            <p:ph type="title" idx="4" hasCustomPrompt="1"/>
          </p:nvPr>
        </p:nvSpPr>
        <p:spPr>
          <a:xfrm>
            <a:off x="5717600" y="1774267"/>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5"/>
          </p:nvPr>
        </p:nvSpPr>
        <p:spPr>
          <a:xfrm>
            <a:off x="5621400" y="30839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smtClean="0"/>
              <a:t>Click to edit Master subtitle style</a:t>
            </a:r>
            <a:endParaRPr/>
          </a:p>
        </p:txBody>
      </p:sp>
      <p:sp>
        <p:nvSpPr>
          <p:cNvPr id="58" name="Google Shape;58;p13"/>
          <p:cNvSpPr txBox="1">
            <a:spLocks noGrp="1"/>
          </p:cNvSpPr>
          <p:nvPr>
            <p:ph type="title" idx="6"/>
          </p:nvPr>
        </p:nvSpPr>
        <p:spPr>
          <a:xfrm>
            <a:off x="960000" y="4937633"/>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59" name="Google Shape;59;p13"/>
          <p:cNvSpPr txBox="1">
            <a:spLocks noGrp="1"/>
          </p:cNvSpPr>
          <p:nvPr>
            <p:ph type="title" idx="7" hasCustomPrompt="1"/>
          </p:nvPr>
        </p:nvSpPr>
        <p:spPr>
          <a:xfrm>
            <a:off x="1056200" y="4164800"/>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0" name="Google Shape;60;p13"/>
          <p:cNvSpPr txBox="1">
            <a:spLocks noGrp="1"/>
          </p:cNvSpPr>
          <p:nvPr>
            <p:ph type="subTitle" idx="8"/>
          </p:nvPr>
        </p:nvSpPr>
        <p:spPr>
          <a:xfrm>
            <a:off x="960000" y="54744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smtClean="0"/>
              <a:t>Click to edit Master subtitle style</a:t>
            </a:r>
            <a:endParaRPr/>
          </a:p>
        </p:txBody>
      </p:sp>
      <p:sp>
        <p:nvSpPr>
          <p:cNvPr id="61" name="Google Shape;61;p13"/>
          <p:cNvSpPr txBox="1">
            <a:spLocks noGrp="1"/>
          </p:cNvSpPr>
          <p:nvPr>
            <p:ph type="title" idx="9"/>
          </p:nvPr>
        </p:nvSpPr>
        <p:spPr>
          <a:xfrm>
            <a:off x="5621400" y="4937633"/>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62" name="Google Shape;62;p13"/>
          <p:cNvSpPr txBox="1">
            <a:spLocks noGrp="1"/>
          </p:cNvSpPr>
          <p:nvPr>
            <p:ph type="title" idx="13" hasCustomPrompt="1"/>
          </p:nvPr>
        </p:nvSpPr>
        <p:spPr>
          <a:xfrm>
            <a:off x="5717633" y="4164800"/>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3" name="Google Shape;63;p13"/>
          <p:cNvSpPr txBox="1">
            <a:spLocks noGrp="1"/>
          </p:cNvSpPr>
          <p:nvPr>
            <p:ph type="subTitle" idx="14"/>
          </p:nvPr>
        </p:nvSpPr>
        <p:spPr>
          <a:xfrm>
            <a:off x="5621400" y="54744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smtClean="0"/>
              <a:t>Click to edit Master subtitle style</a:t>
            </a:r>
            <a:endParaRPr/>
          </a:p>
        </p:txBody>
      </p:sp>
      <p:sp>
        <p:nvSpPr>
          <p:cNvPr id="64" name="Google Shape;64;p13"/>
          <p:cNvSpPr txBox="1">
            <a:spLocks noGrp="1"/>
          </p:cNvSpPr>
          <p:nvPr>
            <p:ph type="title" idx="15"/>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851298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flipH="1">
            <a:off x="4684000" y="3752567"/>
            <a:ext cx="6548000" cy="709200"/>
          </a:xfrm>
          <a:prstGeom prst="rect">
            <a:avLst/>
          </a:prstGeom>
        </p:spPr>
        <p:txBody>
          <a:bodyPr spcFirstLastPara="1" wrap="square" lIns="0" tIns="0" rIns="0" bIns="0" anchor="ctr" anchorCtr="0">
            <a:noAutofit/>
          </a:bodyPr>
          <a:lstStyle>
            <a:lvl1pPr lvl="0" algn="r" rtl="0">
              <a:spcBef>
                <a:spcPts val="0"/>
              </a:spcBef>
              <a:spcAft>
                <a:spcPts val="0"/>
              </a:spcAft>
              <a:buSzPts val="1800"/>
              <a:buNone/>
              <a:defRPr sz="2667"/>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smtClean="0"/>
              <a:t>Click to edit Master title style</a:t>
            </a:r>
            <a:endParaRPr/>
          </a:p>
        </p:txBody>
      </p:sp>
      <p:sp>
        <p:nvSpPr>
          <p:cNvPr id="67" name="Google Shape;67;p14"/>
          <p:cNvSpPr txBox="1">
            <a:spLocks noGrp="1"/>
          </p:cNvSpPr>
          <p:nvPr>
            <p:ph type="subTitle" idx="1"/>
          </p:nvPr>
        </p:nvSpPr>
        <p:spPr>
          <a:xfrm flipH="1">
            <a:off x="4684000" y="2043267"/>
            <a:ext cx="6548000" cy="1709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smtClean="0"/>
              <a:t>Click to edit Master subtitle style</a:t>
            </a:r>
            <a:endParaRPr/>
          </a:p>
        </p:txBody>
      </p:sp>
      <p:cxnSp>
        <p:nvCxnSpPr>
          <p:cNvPr id="68" name="Google Shape;68;p14"/>
          <p:cNvCxnSpPr/>
          <p:nvPr/>
        </p:nvCxnSpPr>
        <p:spPr>
          <a:xfrm rot="10800000" flipH="1">
            <a:off x="-146700" y="-698533"/>
            <a:ext cx="7808800" cy="48712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70465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9"/>
        <p:cNvGrpSpPr/>
        <p:nvPr/>
      </p:nvGrpSpPr>
      <p:grpSpPr>
        <a:xfrm>
          <a:off x="0" y="0"/>
          <a:ext cx="0" cy="0"/>
          <a:chOff x="0" y="0"/>
          <a:chExt cx="0" cy="0"/>
        </a:xfrm>
      </p:grpSpPr>
      <p:cxnSp>
        <p:nvCxnSpPr>
          <p:cNvPr id="70" name="Google Shape;70;p15"/>
          <p:cNvCxnSpPr/>
          <p:nvPr/>
        </p:nvCxnSpPr>
        <p:spPr>
          <a:xfrm flipH="1">
            <a:off x="-78800" y="0"/>
            <a:ext cx="6648000" cy="3838400"/>
          </a:xfrm>
          <a:prstGeom prst="straightConnector1">
            <a:avLst/>
          </a:prstGeom>
          <a:noFill/>
          <a:ln w="19050" cap="flat" cmpd="sng">
            <a:solidFill>
              <a:schemeClr val="accent2"/>
            </a:solidFill>
            <a:prstDash val="solid"/>
            <a:round/>
            <a:headEnd type="none" w="med" len="med"/>
            <a:tailEnd type="none" w="med" len="med"/>
          </a:ln>
        </p:spPr>
      </p:cxnSp>
      <p:sp>
        <p:nvSpPr>
          <p:cNvPr id="71" name="Google Shape;71;p15"/>
          <p:cNvSpPr txBox="1">
            <a:spLocks noGrp="1"/>
          </p:cNvSpPr>
          <p:nvPr>
            <p:ph type="title"/>
          </p:nvPr>
        </p:nvSpPr>
        <p:spPr>
          <a:xfrm>
            <a:off x="3171867" y="3756033"/>
            <a:ext cx="5312400" cy="145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smtClean="0"/>
              <a:t>Click to edit Master title style</a:t>
            </a:r>
            <a:endParaRPr/>
          </a:p>
        </p:txBody>
      </p:sp>
      <p:sp>
        <p:nvSpPr>
          <p:cNvPr id="72" name="Google Shape;72;p15"/>
          <p:cNvSpPr txBox="1">
            <a:spLocks noGrp="1"/>
          </p:cNvSpPr>
          <p:nvPr>
            <p:ph type="title" idx="2" hasCustomPrompt="1"/>
          </p:nvPr>
        </p:nvSpPr>
        <p:spPr>
          <a:xfrm>
            <a:off x="1126000" y="438866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5"/>
          <p:cNvSpPr txBox="1">
            <a:spLocks noGrp="1"/>
          </p:cNvSpPr>
          <p:nvPr>
            <p:ph type="subTitle" idx="1"/>
          </p:nvPr>
        </p:nvSpPr>
        <p:spPr>
          <a:xfrm>
            <a:off x="3171867" y="5209633"/>
            <a:ext cx="5312400" cy="928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smtClean="0"/>
              <a:t>Click to edit Master subtitle style</a:t>
            </a:r>
            <a:endParaRPr/>
          </a:p>
        </p:txBody>
      </p:sp>
    </p:spTree>
    <p:extLst>
      <p:ext uri="{BB962C8B-B14F-4D97-AF65-F5344CB8AC3E}">
        <p14:creationId xmlns:p14="http://schemas.microsoft.com/office/powerpoint/2010/main" val="1749222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7073067" y="2266000"/>
            <a:ext cx="4158800" cy="14536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smtClean="0"/>
              <a:t>Click to edit Master title style</a:t>
            </a:r>
            <a:endParaRPr/>
          </a:p>
        </p:txBody>
      </p:sp>
      <p:sp>
        <p:nvSpPr>
          <p:cNvPr id="76" name="Google Shape;76;p16"/>
          <p:cNvSpPr txBox="1">
            <a:spLocks noGrp="1"/>
          </p:cNvSpPr>
          <p:nvPr>
            <p:ph type="title" idx="2" hasCustomPrompt="1"/>
          </p:nvPr>
        </p:nvSpPr>
        <p:spPr>
          <a:xfrm>
            <a:off x="9772400" y="106656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7" name="Google Shape;77;p16"/>
          <p:cNvSpPr txBox="1">
            <a:spLocks noGrp="1"/>
          </p:cNvSpPr>
          <p:nvPr>
            <p:ph type="subTitle" idx="1"/>
          </p:nvPr>
        </p:nvSpPr>
        <p:spPr>
          <a:xfrm>
            <a:off x="7574867" y="3887333"/>
            <a:ext cx="3657200" cy="9020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smtClean="0"/>
              <a:t>Click to edit Master subtitle style</a:t>
            </a:r>
            <a:endParaRPr/>
          </a:p>
        </p:txBody>
      </p:sp>
      <p:cxnSp>
        <p:nvCxnSpPr>
          <p:cNvPr id="78" name="Google Shape;78;p16"/>
          <p:cNvCxnSpPr/>
          <p:nvPr/>
        </p:nvCxnSpPr>
        <p:spPr>
          <a:xfrm rot="10800000" flipH="1">
            <a:off x="-146700" y="-698300"/>
            <a:ext cx="7808800" cy="4884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6445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826600" y="3737477"/>
            <a:ext cx="4538400" cy="1412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smtClean="0"/>
              <a:t>Click to edit Master title style</a:t>
            </a:r>
            <a:endParaRPr/>
          </a:p>
        </p:txBody>
      </p:sp>
      <p:sp>
        <p:nvSpPr>
          <p:cNvPr id="81" name="Google Shape;81;p17"/>
          <p:cNvSpPr txBox="1">
            <a:spLocks noGrp="1"/>
          </p:cNvSpPr>
          <p:nvPr>
            <p:ph type="title" idx="2" hasCustomPrompt="1"/>
          </p:nvPr>
        </p:nvSpPr>
        <p:spPr>
          <a:xfrm>
            <a:off x="5449300" y="239557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2" name="Google Shape;82;p17"/>
          <p:cNvSpPr txBox="1">
            <a:spLocks noGrp="1"/>
          </p:cNvSpPr>
          <p:nvPr>
            <p:ph type="subTitle" idx="1"/>
          </p:nvPr>
        </p:nvSpPr>
        <p:spPr>
          <a:xfrm>
            <a:off x="4228500" y="5392011"/>
            <a:ext cx="3735200" cy="82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r>
              <a:rPr lang="en-US" smtClean="0"/>
              <a:t>Click to edit Master subtitle style</a:t>
            </a:r>
            <a:endParaRPr/>
          </a:p>
        </p:txBody>
      </p:sp>
      <p:cxnSp>
        <p:nvCxnSpPr>
          <p:cNvPr id="83" name="Google Shape;83;p17"/>
          <p:cNvCxnSpPr/>
          <p:nvPr/>
        </p:nvCxnSpPr>
        <p:spPr>
          <a:xfrm flipH="1">
            <a:off x="300" y="-242267"/>
            <a:ext cx="3685600" cy="3686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82363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4"/>
        <p:cNvGrpSpPr/>
        <p:nvPr/>
      </p:nvGrpSpPr>
      <p:grpSpPr>
        <a:xfrm>
          <a:off x="0" y="0"/>
          <a:ext cx="0" cy="0"/>
          <a:chOff x="0" y="0"/>
          <a:chExt cx="0" cy="0"/>
        </a:xfrm>
      </p:grpSpPr>
      <p:cxnSp>
        <p:nvCxnSpPr>
          <p:cNvPr id="85" name="Google Shape;85;p18"/>
          <p:cNvCxnSpPr/>
          <p:nvPr/>
        </p:nvCxnSpPr>
        <p:spPr>
          <a:xfrm rot="10800000">
            <a:off x="-162967" y="6120333"/>
            <a:ext cx="2606800" cy="953200"/>
          </a:xfrm>
          <a:prstGeom prst="straightConnector1">
            <a:avLst/>
          </a:prstGeom>
          <a:noFill/>
          <a:ln w="19050" cap="flat" cmpd="sng">
            <a:solidFill>
              <a:schemeClr val="accent2"/>
            </a:solidFill>
            <a:prstDash val="solid"/>
            <a:round/>
            <a:headEnd type="none" w="med" len="med"/>
            <a:tailEnd type="none" w="med" len="med"/>
          </a:ln>
        </p:spPr>
      </p:cxnSp>
      <p:sp>
        <p:nvSpPr>
          <p:cNvPr id="86" name="Google Shape;86;p18"/>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310433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7"/>
        <p:cNvGrpSpPr/>
        <p:nvPr/>
      </p:nvGrpSpPr>
      <p:grpSpPr>
        <a:xfrm>
          <a:off x="0" y="0"/>
          <a:ext cx="0" cy="0"/>
          <a:chOff x="0" y="0"/>
          <a:chExt cx="0" cy="0"/>
        </a:xfrm>
      </p:grpSpPr>
      <p:sp>
        <p:nvSpPr>
          <p:cNvPr id="88" name="Google Shape;88;p19"/>
          <p:cNvSpPr txBox="1">
            <a:spLocks noGrp="1"/>
          </p:cNvSpPr>
          <p:nvPr>
            <p:ph type="subTitle" idx="1"/>
          </p:nvPr>
        </p:nvSpPr>
        <p:spPr>
          <a:xfrm>
            <a:off x="963200" y="2568200"/>
            <a:ext cx="5991200" cy="316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r>
              <a:rPr lang="en-US" smtClean="0"/>
              <a:t>Click to edit Master subtitle style</a:t>
            </a:r>
            <a:endParaRPr/>
          </a:p>
        </p:txBody>
      </p:sp>
      <p:sp>
        <p:nvSpPr>
          <p:cNvPr id="89" name="Google Shape;89;p19"/>
          <p:cNvSpPr txBox="1">
            <a:spLocks noGrp="1"/>
          </p:cNvSpPr>
          <p:nvPr>
            <p:ph type="title"/>
          </p:nvPr>
        </p:nvSpPr>
        <p:spPr>
          <a:xfrm>
            <a:off x="960000" y="593367"/>
            <a:ext cx="4810800" cy="1502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90" name="Google Shape;90;p19"/>
          <p:cNvCxnSpPr/>
          <p:nvPr/>
        </p:nvCxnSpPr>
        <p:spPr>
          <a:xfrm rot="10800000">
            <a:off x="8218400" y="-47600"/>
            <a:ext cx="3987200" cy="6905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91838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1"/>
        <p:cNvGrpSpPr/>
        <p:nvPr/>
      </p:nvGrpSpPr>
      <p:grpSpPr>
        <a:xfrm>
          <a:off x="0" y="0"/>
          <a:ext cx="0" cy="0"/>
          <a:chOff x="0" y="0"/>
          <a:chExt cx="0" cy="0"/>
        </a:xfrm>
      </p:grpSpPr>
      <p:sp>
        <p:nvSpPr>
          <p:cNvPr id="92" name="Google Shape;92;p20"/>
          <p:cNvSpPr txBox="1">
            <a:spLocks noGrp="1"/>
          </p:cNvSpPr>
          <p:nvPr>
            <p:ph type="subTitle" idx="1"/>
          </p:nvPr>
        </p:nvSpPr>
        <p:spPr>
          <a:xfrm>
            <a:off x="960000" y="3357617"/>
            <a:ext cx="3970000" cy="1743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93" name="Google Shape;93;p20"/>
          <p:cNvSpPr txBox="1">
            <a:spLocks noGrp="1"/>
          </p:cNvSpPr>
          <p:nvPr>
            <p:ph type="title"/>
          </p:nvPr>
        </p:nvSpPr>
        <p:spPr>
          <a:xfrm>
            <a:off x="2007233" y="1757200"/>
            <a:ext cx="2922800" cy="16004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94" name="Google Shape;94;p20"/>
          <p:cNvCxnSpPr/>
          <p:nvPr/>
        </p:nvCxnSpPr>
        <p:spPr>
          <a:xfrm rot="10800000" flipH="1">
            <a:off x="6021667" y="1971500"/>
            <a:ext cx="7073200" cy="4910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46971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5"/>
        <p:cNvGrpSpPr/>
        <p:nvPr/>
      </p:nvGrpSpPr>
      <p:grpSpPr>
        <a:xfrm>
          <a:off x="0" y="0"/>
          <a:ext cx="0" cy="0"/>
          <a:chOff x="0" y="0"/>
          <a:chExt cx="0" cy="0"/>
        </a:xfrm>
      </p:grpSpPr>
      <p:sp>
        <p:nvSpPr>
          <p:cNvPr id="96" name="Google Shape;96;p21"/>
          <p:cNvSpPr txBox="1">
            <a:spLocks noGrp="1"/>
          </p:cNvSpPr>
          <p:nvPr>
            <p:ph type="subTitle" idx="1"/>
          </p:nvPr>
        </p:nvSpPr>
        <p:spPr>
          <a:xfrm flipH="1">
            <a:off x="7262000" y="3357617"/>
            <a:ext cx="3970000" cy="174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smtClean="0"/>
              <a:t>Click to edit Master subtitle style</a:t>
            </a:r>
            <a:endParaRPr/>
          </a:p>
        </p:txBody>
      </p:sp>
      <p:sp>
        <p:nvSpPr>
          <p:cNvPr id="97" name="Google Shape;97;p21"/>
          <p:cNvSpPr txBox="1">
            <a:spLocks noGrp="1"/>
          </p:cNvSpPr>
          <p:nvPr>
            <p:ph type="title"/>
          </p:nvPr>
        </p:nvSpPr>
        <p:spPr>
          <a:xfrm flipH="1">
            <a:off x="7262200" y="1757200"/>
            <a:ext cx="2570800" cy="1600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98" name="Google Shape;98;p21"/>
          <p:cNvCxnSpPr/>
          <p:nvPr/>
        </p:nvCxnSpPr>
        <p:spPr>
          <a:xfrm rot="10800000">
            <a:off x="-902867" y="1971500"/>
            <a:ext cx="7073200" cy="4910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0352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
        <p:nvSpPr>
          <p:cNvPr id="19" name="Google Shape;19;p4"/>
          <p:cNvSpPr txBox="1">
            <a:spLocks noGrp="1"/>
          </p:cNvSpPr>
          <p:nvPr>
            <p:ph type="body" idx="1"/>
          </p:nvPr>
        </p:nvSpPr>
        <p:spPr>
          <a:xfrm>
            <a:off x="960000" y="1536633"/>
            <a:ext cx="8882800" cy="4601200"/>
          </a:xfrm>
          <a:prstGeom prst="rect">
            <a:avLst/>
          </a:prstGeom>
        </p:spPr>
        <p:txBody>
          <a:bodyPr spcFirstLastPara="1" wrap="square" lIns="0" tIns="0" rIns="0" bIns="0" anchor="ctr" anchorCtr="0">
            <a:noAutofit/>
          </a:bodyPr>
          <a:lstStyle>
            <a:lvl1pPr marL="609585" lvl="0" indent="-406390" rtl="0">
              <a:lnSpc>
                <a:spcPct val="100000"/>
              </a:lnSpc>
              <a:spcBef>
                <a:spcPts val="0"/>
              </a:spcBef>
              <a:spcAft>
                <a:spcPts val="0"/>
              </a:spcAft>
              <a:buClr>
                <a:srgbClr val="434343"/>
              </a:buClr>
              <a:buSzPts val="1200"/>
              <a:buAutoNum type="arabicPeriod"/>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pPr lvl="0"/>
            <a:r>
              <a:rPr lang="en-US" smtClean="0"/>
              <a:t>Edit Master text styles</a:t>
            </a:r>
          </a:p>
        </p:txBody>
      </p:sp>
    </p:spTree>
    <p:extLst>
      <p:ext uri="{BB962C8B-B14F-4D97-AF65-F5344CB8AC3E}">
        <p14:creationId xmlns:p14="http://schemas.microsoft.com/office/powerpoint/2010/main" val="2910731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814817" y="1956731"/>
            <a:ext cx="3115200" cy="565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01" name="Google Shape;101;p22"/>
          <p:cNvSpPr txBox="1">
            <a:spLocks noGrp="1"/>
          </p:cNvSpPr>
          <p:nvPr>
            <p:ph type="subTitle" idx="1"/>
          </p:nvPr>
        </p:nvSpPr>
        <p:spPr>
          <a:xfrm>
            <a:off x="1814817" y="2522167"/>
            <a:ext cx="3115200" cy="8636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02" name="Google Shape;102;p22"/>
          <p:cNvSpPr txBox="1">
            <a:spLocks noGrp="1"/>
          </p:cNvSpPr>
          <p:nvPr>
            <p:ph type="title" idx="2"/>
          </p:nvPr>
        </p:nvSpPr>
        <p:spPr>
          <a:xfrm>
            <a:off x="7261984" y="4347247"/>
            <a:ext cx="3115200" cy="565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03" name="Google Shape;103;p22"/>
          <p:cNvSpPr txBox="1">
            <a:spLocks noGrp="1"/>
          </p:cNvSpPr>
          <p:nvPr>
            <p:ph type="subTitle" idx="3"/>
          </p:nvPr>
        </p:nvSpPr>
        <p:spPr>
          <a:xfrm>
            <a:off x="7261984" y="4912684"/>
            <a:ext cx="3115200" cy="8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04" name="Google Shape;104;p22"/>
          <p:cNvSpPr txBox="1">
            <a:spLocks noGrp="1"/>
          </p:cNvSpPr>
          <p:nvPr>
            <p:ph type="title" idx="4"/>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105" name="Google Shape;105;p22"/>
          <p:cNvCxnSpPr/>
          <p:nvPr/>
        </p:nvCxnSpPr>
        <p:spPr>
          <a:xfrm rot="10800000">
            <a:off x="-14784" y="2750799"/>
            <a:ext cx="3387200" cy="3387200"/>
          </a:xfrm>
          <a:prstGeom prst="straightConnector1">
            <a:avLst/>
          </a:prstGeom>
          <a:noFill/>
          <a:ln w="19050" cap="flat" cmpd="sng">
            <a:solidFill>
              <a:schemeClr val="accent2"/>
            </a:solidFill>
            <a:prstDash val="solid"/>
            <a:round/>
            <a:headEnd type="none" w="med" len="med"/>
            <a:tailEnd type="none" w="med" len="med"/>
          </a:ln>
        </p:spPr>
      </p:cxnSp>
      <p:cxnSp>
        <p:nvCxnSpPr>
          <p:cNvPr id="106" name="Google Shape;106;p22"/>
          <p:cNvCxnSpPr/>
          <p:nvPr/>
        </p:nvCxnSpPr>
        <p:spPr>
          <a:xfrm rot="10800000" flipH="1">
            <a:off x="9299583" y="684733"/>
            <a:ext cx="2919200" cy="2976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743837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9600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09" name="Google Shape;109;p23"/>
          <p:cNvSpPr txBox="1">
            <a:spLocks noGrp="1"/>
          </p:cNvSpPr>
          <p:nvPr>
            <p:ph type="subTitle" idx="1"/>
          </p:nvPr>
        </p:nvSpPr>
        <p:spPr>
          <a:xfrm>
            <a:off x="9600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10" name="Google Shape;110;p23"/>
          <p:cNvSpPr txBox="1">
            <a:spLocks noGrp="1"/>
          </p:cNvSpPr>
          <p:nvPr>
            <p:ph type="title" idx="2"/>
          </p:nvPr>
        </p:nvSpPr>
        <p:spPr>
          <a:xfrm>
            <a:off x="45384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11" name="Google Shape;111;p23"/>
          <p:cNvSpPr txBox="1">
            <a:spLocks noGrp="1"/>
          </p:cNvSpPr>
          <p:nvPr>
            <p:ph type="subTitle" idx="3"/>
          </p:nvPr>
        </p:nvSpPr>
        <p:spPr>
          <a:xfrm>
            <a:off x="45384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12" name="Google Shape;112;p23"/>
          <p:cNvSpPr txBox="1">
            <a:spLocks noGrp="1"/>
          </p:cNvSpPr>
          <p:nvPr>
            <p:ph type="title" idx="4"/>
          </p:nvPr>
        </p:nvSpPr>
        <p:spPr>
          <a:xfrm>
            <a:off x="81168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13" name="Google Shape;113;p23"/>
          <p:cNvSpPr txBox="1">
            <a:spLocks noGrp="1"/>
          </p:cNvSpPr>
          <p:nvPr>
            <p:ph type="subTitle" idx="5"/>
          </p:nvPr>
        </p:nvSpPr>
        <p:spPr>
          <a:xfrm>
            <a:off x="81168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14" name="Google Shape;114;p23"/>
          <p:cNvSpPr txBox="1">
            <a:spLocks noGrp="1"/>
          </p:cNvSpPr>
          <p:nvPr>
            <p:ph type="title" idx="6"/>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115" name="Google Shape;115;p23"/>
          <p:cNvCxnSpPr/>
          <p:nvPr/>
        </p:nvCxnSpPr>
        <p:spPr>
          <a:xfrm rot="10800000">
            <a:off x="-2030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811743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6"/>
        <p:cNvGrpSpPr/>
        <p:nvPr/>
      </p:nvGrpSpPr>
      <p:grpSpPr>
        <a:xfrm>
          <a:off x="0" y="0"/>
          <a:ext cx="0" cy="0"/>
          <a:chOff x="0" y="0"/>
          <a:chExt cx="0" cy="0"/>
        </a:xfrm>
      </p:grpSpPr>
      <p:cxnSp>
        <p:nvCxnSpPr>
          <p:cNvPr id="117" name="Google Shape;117;p24"/>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
        <p:nvSpPr>
          <p:cNvPr id="118" name="Google Shape;118;p24"/>
          <p:cNvSpPr txBox="1">
            <a:spLocks noGrp="1"/>
          </p:cNvSpPr>
          <p:nvPr>
            <p:ph type="title"/>
          </p:nvPr>
        </p:nvSpPr>
        <p:spPr>
          <a:xfrm>
            <a:off x="960000" y="2546117"/>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19" name="Google Shape;119;p24"/>
          <p:cNvSpPr txBox="1">
            <a:spLocks noGrp="1"/>
          </p:cNvSpPr>
          <p:nvPr>
            <p:ph type="subTitle" idx="1"/>
          </p:nvPr>
        </p:nvSpPr>
        <p:spPr>
          <a:xfrm>
            <a:off x="960016" y="3027551"/>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20" name="Google Shape;120;p24"/>
          <p:cNvSpPr txBox="1">
            <a:spLocks noGrp="1"/>
          </p:cNvSpPr>
          <p:nvPr>
            <p:ph type="title" idx="2"/>
          </p:nvPr>
        </p:nvSpPr>
        <p:spPr>
          <a:xfrm>
            <a:off x="5613000" y="2546151"/>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21" name="Google Shape;121;p24"/>
          <p:cNvSpPr txBox="1">
            <a:spLocks noGrp="1"/>
          </p:cNvSpPr>
          <p:nvPr>
            <p:ph type="subTitle" idx="3"/>
          </p:nvPr>
        </p:nvSpPr>
        <p:spPr>
          <a:xfrm>
            <a:off x="5613003" y="3027584"/>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22" name="Google Shape;122;p24"/>
          <p:cNvSpPr txBox="1">
            <a:spLocks noGrp="1"/>
          </p:cNvSpPr>
          <p:nvPr>
            <p:ph type="title" idx="4"/>
          </p:nvPr>
        </p:nvSpPr>
        <p:spPr>
          <a:xfrm>
            <a:off x="960000" y="4931600"/>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23" name="Google Shape;123;p24"/>
          <p:cNvSpPr txBox="1">
            <a:spLocks noGrp="1"/>
          </p:cNvSpPr>
          <p:nvPr>
            <p:ph type="subTitle" idx="5"/>
          </p:nvPr>
        </p:nvSpPr>
        <p:spPr>
          <a:xfrm>
            <a:off x="960016" y="5413200"/>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24" name="Google Shape;124;p24"/>
          <p:cNvSpPr txBox="1">
            <a:spLocks noGrp="1"/>
          </p:cNvSpPr>
          <p:nvPr>
            <p:ph type="title" idx="6"/>
          </p:nvPr>
        </p:nvSpPr>
        <p:spPr>
          <a:xfrm>
            <a:off x="5613000" y="4931600"/>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25" name="Google Shape;125;p24"/>
          <p:cNvSpPr txBox="1">
            <a:spLocks noGrp="1"/>
          </p:cNvSpPr>
          <p:nvPr>
            <p:ph type="subTitle" idx="7"/>
          </p:nvPr>
        </p:nvSpPr>
        <p:spPr>
          <a:xfrm>
            <a:off x="5613000" y="5413200"/>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26" name="Google Shape;126;p24"/>
          <p:cNvSpPr txBox="1">
            <a:spLocks noGrp="1"/>
          </p:cNvSpPr>
          <p:nvPr>
            <p:ph type="title" idx="8"/>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628407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27"/>
        <p:cNvGrpSpPr/>
        <p:nvPr/>
      </p:nvGrpSpPr>
      <p:grpSpPr>
        <a:xfrm>
          <a:off x="0" y="0"/>
          <a:ext cx="0" cy="0"/>
          <a:chOff x="0" y="0"/>
          <a:chExt cx="0" cy="0"/>
        </a:xfrm>
      </p:grpSpPr>
      <p:cxnSp>
        <p:nvCxnSpPr>
          <p:cNvPr id="128" name="Google Shape;128;p25"/>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
        <p:nvSpPr>
          <p:cNvPr id="129" name="Google Shape;129;p25"/>
          <p:cNvSpPr txBox="1">
            <a:spLocks noGrp="1"/>
          </p:cNvSpPr>
          <p:nvPr>
            <p:ph type="title"/>
          </p:nvPr>
        </p:nvSpPr>
        <p:spPr>
          <a:xfrm>
            <a:off x="960000" y="2277800"/>
            <a:ext cx="2657200" cy="49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30" name="Google Shape;130;p25"/>
          <p:cNvSpPr txBox="1">
            <a:spLocks noGrp="1"/>
          </p:cNvSpPr>
          <p:nvPr>
            <p:ph type="subTitle" idx="1"/>
          </p:nvPr>
        </p:nvSpPr>
        <p:spPr>
          <a:xfrm>
            <a:off x="960012" y="2771143"/>
            <a:ext cx="2657200" cy="742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31" name="Google Shape;131;p25"/>
          <p:cNvSpPr txBox="1">
            <a:spLocks noGrp="1"/>
          </p:cNvSpPr>
          <p:nvPr>
            <p:ph type="title" idx="2"/>
          </p:nvPr>
        </p:nvSpPr>
        <p:spPr>
          <a:xfrm>
            <a:off x="6819271" y="2277835"/>
            <a:ext cx="2657200" cy="49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32" name="Google Shape;132;p25"/>
          <p:cNvSpPr txBox="1">
            <a:spLocks noGrp="1"/>
          </p:cNvSpPr>
          <p:nvPr>
            <p:ph type="subTitle" idx="3"/>
          </p:nvPr>
        </p:nvSpPr>
        <p:spPr>
          <a:xfrm>
            <a:off x="6819272" y="2771176"/>
            <a:ext cx="2657200" cy="74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33" name="Google Shape;133;p25"/>
          <p:cNvSpPr txBox="1">
            <a:spLocks noGrp="1"/>
          </p:cNvSpPr>
          <p:nvPr>
            <p:ph type="title" idx="4"/>
          </p:nvPr>
        </p:nvSpPr>
        <p:spPr>
          <a:xfrm>
            <a:off x="960000" y="4346655"/>
            <a:ext cx="2657200" cy="49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34" name="Google Shape;134;p25"/>
          <p:cNvSpPr txBox="1">
            <a:spLocks noGrp="1"/>
          </p:cNvSpPr>
          <p:nvPr>
            <p:ph type="subTitle" idx="5"/>
          </p:nvPr>
        </p:nvSpPr>
        <p:spPr>
          <a:xfrm>
            <a:off x="960012" y="4840167"/>
            <a:ext cx="2657200" cy="742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35" name="Google Shape;135;p25"/>
          <p:cNvSpPr txBox="1">
            <a:spLocks noGrp="1"/>
          </p:cNvSpPr>
          <p:nvPr>
            <p:ph type="title" idx="6"/>
          </p:nvPr>
        </p:nvSpPr>
        <p:spPr>
          <a:xfrm>
            <a:off x="6819271" y="4346655"/>
            <a:ext cx="2657200" cy="49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36" name="Google Shape;136;p25"/>
          <p:cNvSpPr txBox="1">
            <a:spLocks noGrp="1"/>
          </p:cNvSpPr>
          <p:nvPr>
            <p:ph type="subTitle" idx="7"/>
          </p:nvPr>
        </p:nvSpPr>
        <p:spPr>
          <a:xfrm>
            <a:off x="6819271" y="4840167"/>
            <a:ext cx="2657200" cy="74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37" name="Google Shape;137;p25"/>
          <p:cNvSpPr txBox="1">
            <a:spLocks noGrp="1"/>
          </p:cNvSpPr>
          <p:nvPr>
            <p:ph type="title" idx="8"/>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4221168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960000"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40" name="Google Shape;140;p26"/>
          <p:cNvSpPr txBox="1">
            <a:spLocks noGrp="1"/>
          </p:cNvSpPr>
          <p:nvPr>
            <p:ph type="subTitle" idx="1"/>
          </p:nvPr>
        </p:nvSpPr>
        <p:spPr>
          <a:xfrm>
            <a:off x="960000"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41" name="Google Shape;141;p26"/>
          <p:cNvSpPr txBox="1">
            <a:spLocks noGrp="1"/>
          </p:cNvSpPr>
          <p:nvPr>
            <p:ph type="title" idx="2"/>
          </p:nvPr>
        </p:nvSpPr>
        <p:spPr>
          <a:xfrm>
            <a:off x="4559028"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42" name="Google Shape;142;p26"/>
          <p:cNvSpPr txBox="1">
            <a:spLocks noGrp="1"/>
          </p:cNvSpPr>
          <p:nvPr>
            <p:ph type="subTitle" idx="3"/>
          </p:nvPr>
        </p:nvSpPr>
        <p:spPr>
          <a:xfrm>
            <a:off x="4559028"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43" name="Google Shape;143;p26"/>
          <p:cNvSpPr txBox="1">
            <a:spLocks noGrp="1"/>
          </p:cNvSpPr>
          <p:nvPr>
            <p:ph type="title" idx="4"/>
          </p:nvPr>
        </p:nvSpPr>
        <p:spPr>
          <a:xfrm>
            <a:off x="960000"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44" name="Google Shape;144;p26"/>
          <p:cNvSpPr txBox="1">
            <a:spLocks noGrp="1"/>
          </p:cNvSpPr>
          <p:nvPr>
            <p:ph type="subTitle" idx="5"/>
          </p:nvPr>
        </p:nvSpPr>
        <p:spPr>
          <a:xfrm>
            <a:off x="960000"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45" name="Google Shape;145;p26"/>
          <p:cNvSpPr txBox="1">
            <a:spLocks noGrp="1"/>
          </p:cNvSpPr>
          <p:nvPr>
            <p:ph type="title" idx="6"/>
          </p:nvPr>
        </p:nvSpPr>
        <p:spPr>
          <a:xfrm>
            <a:off x="4559028"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46" name="Google Shape;146;p26"/>
          <p:cNvSpPr txBox="1">
            <a:spLocks noGrp="1"/>
          </p:cNvSpPr>
          <p:nvPr>
            <p:ph type="subTitle" idx="7"/>
          </p:nvPr>
        </p:nvSpPr>
        <p:spPr>
          <a:xfrm>
            <a:off x="4559028"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47" name="Google Shape;147;p26"/>
          <p:cNvSpPr txBox="1">
            <a:spLocks noGrp="1"/>
          </p:cNvSpPr>
          <p:nvPr>
            <p:ph type="title" idx="8"/>
          </p:nvPr>
        </p:nvSpPr>
        <p:spPr>
          <a:xfrm>
            <a:off x="8158065"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48" name="Google Shape;148;p26"/>
          <p:cNvSpPr txBox="1">
            <a:spLocks noGrp="1"/>
          </p:cNvSpPr>
          <p:nvPr>
            <p:ph type="subTitle" idx="9"/>
          </p:nvPr>
        </p:nvSpPr>
        <p:spPr>
          <a:xfrm>
            <a:off x="8158065"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49" name="Google Shape;149;p26"/>
          <p:cNvSpPr txBox="1">
            <a:spLocks noGrp="1"/>
          </p:cNvSpPr>
          <p:nvPr>
            <p:ph type="title" idx="13"/>
          </p:nvPr>
        </p:nvSpPr>
        <p:spPr>
          <a:xfrm>
            <a:off x="8158065"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rPr lang="en-US" smtClean="0"/>
              <a:t>Click to edit Master title style</a:t>
            </a:r>
            <a:endParaRPr/>
          </a:p>
        </p:txBody>
      </p:sp>
      <p:sp>
        <p:nvSpPr>
          <p:cNvPr id="150" name="Google Shape;150;p26"/>
          <p:cNvSpPr txBox="1">
            <a:spLocks noGrp="1"/>
          </p:cNvSpPr>
          <p:nvPr>
            <p:ph type="subTitle" idx="14"/>
          </p:nvPr>
        </p:nvSpPr>
        <p:spPr>
          <a:xfrm>
            <a:off x="8158065"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51" name="Google Shape;151;p26"/>
          <p:cNvSpPr txBox="1">
            <a:spLocks noGrp="1"/>
          </p:cNvSpPr>
          <p:nvPr>
            <p:ph type="title" idx="15"/>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152" name="Google Shape;152;p26"/>
          <p:cNvCxnSpPr/>
          <p:nvPr/>
        </p:nvCxnSpPr>
        <p:spPr>
          <a:xfrm rot="10800000" flipH="1">
            <a:off x="101854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60540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3"/>
        <p:cNvGrpSpPr/>
        <p:nvPr/>
      </p:nvGrpSpPr>
      <p:grpSpPr>
        <a:xfrm>
          <a:off x="0" y="0"/>
          <a:ext cx="0" cy="0"/>
          <a:chOff x="0" y="0"/>
          <a:chExt cx="0" cy="0"/>
        </a:xfrm>
      </p:grpSpPr>
      <p:sp>
        <p:nvSpPr>
          <p:cNvPr id="154" name="Google Shape;154;p27"/>
          <p:cNvSpPr txBox="1">
            <a:spLocks noGrp="1"/>
          </p:cNvSpPr>
          <p:nvPr>
            <p:ph type="title" hasCustomPrompt="1"/>
          </p:nvPr>
        </p:nvSpPr>
        <p:spPr>
          <a:xfrm flipH="1">
            <a:off x="3543167" y="3846231"/>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5" name="Google Shape;155;p27"/>
          <p:cNvSpPr txBox="1">
            <a:spLocks noGrp="1"/>
          </p:cNvSpPr>
          <p:nvPr>
            <p:ph type="subTitle" idx="1"/>
          </p:nvPr>
        </p:nvSpPr>
        <p:spPr>
          <a:xfrm flipH="1">
            <a:off x="3543167" y="5289600"/>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56" name="Google Shape;156;p27"/>
          <p:cNvSpPr txBox="1">
            <a:spLocks noGrp="1"/>
          </p:cNvSpPr>
          <p:nvPr>
            <p:ph type="title" idx="2" hasCustomPrompt="1"/>
          </p:nvPr>
        </p:nvSpPr>
        <p:spPr>
          <a:xfrm flipH="1">
            <a:off x="7742967" y="978903"/>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7" name="Google Shape;157;p27"/>
          <p:cNvSpPr txBox="1">
            <a:spLocks noGrp="1"/>
          </p:cNvSpPr>
          <p:nvPr>
            <p:ph type="subTitle" idx="3"/>
          </p:nvPr>
        </p:nvSpPr>
        <p:spPr>
          <a:xfrm flipH="1">
            <a:off x="7742967" y="2422167"/>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58" name="Google Shape;158;p27"/>
          <p:cNvSpPr txBox="1">
            <a:spLocks noGrp="1"/>
          </p:cNvSpPr>
          <p:nvPr>
            <p:ph type="title" idx="4" hasCustomPrompt="1"/>
          </p:nvPr>
        </p:nvSpPr>
        <p:spPr>
          <a:xfrm flipH="1">
            <a:off x="7742967" y="3846244"/>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9" name="Google Shape;159;p27"/>
          <p:cNvSpPr txBox="1">
            <a:spLocks noGrp="1"/>
          </p:cNvSpPr>
          <p:nvPr>
            <p:ph type="subTitle" idx="5"/>
          </p:nvPr>
        </p:nvSpPr>
        <p:spPr>
          <a:xfrm flipH="1">
            <a:off x="7742967" y="5289600"/>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60" name="Google Shape;160;p27"/>
          <p:cNvSpPr txBox="1">
            <a:spLocks noGrp="1"/>
          </p:cNvSpPr>
          <p:nvPr>
            <p:ph type="title" idx="6" hasCustomPrompt="1"/>
          </p:nvPr>
        </p:nvSpPr>
        <p:spPr>
          <a:xfrm flipH="1">
            <a:off x="3543167" y="978903"/>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1" name="Google Shape;161;p27"/>
          <p:cNvSpPr txBox="1">
            <a:spLocks noGrp="1"/>
          </p:cNvSpPr>
          <p:nvPr>
            <p:ph type="subTitle" idx="7"/>
          </p:nvPr>
        </p:nvSpPr>
        <p:spPr>
          <a:xfrm flipH="1">
            <a:off x="3543167" y="2422167"/>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62" name="Google Shape;162;p27"/>
          <p:cNvSpPr txBox="1">
            <a:spLocks noGrp="1"/>
          </p:cNvSpPr>
          <p:nvPr>
            <p:ph type="subTitle" idx="8"/>
          </p:nvPr>
        </p:nvSpPr>
        <p:spPr>
          <a:xfrm flipH="1">
            <a:off x="3543167" y="4787600"/>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r>
              <a:rPr lang="en-US" smtClean="0"/>
              <a:t>Click to edit Master subtitle style</a:t>
            </a:r>
            <a:endParaRPr/>
          </a:p>
        </p:txBody>
      </p:sp>
      <p:sp>
        <p:nvSpPr>
          <p:cNvPr id="163" name="Google Shape;163;p27"/>
          <p:cNvSpPr txBox="1">
            <a:spLocks noGrp="1"/>
          </p:cNvSpPr>
          <p:nvPr>
            <p:ph type="subTitle" idx="9"/>
          </p:nvPr>
        </p:nvSpPr>
        <p:spPr>
          <a:xfrm flipH="1">
            <a:off x="7742967" y="4787600"/>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r>
              <a:rPr lang="en-US" smtClean="0"/>
              <a:t>Click to edit Master subtitle style</a:t>
            </a:r>
            <a:endParaRPr/>
          </a:p>
        </p:txBody>
      </p:sp>
      <p:sp>
        <p:nvSpPr>
          <p:cNvPr id="164" name="Google Shape;164;p27"/>
          <p:cNvSpPr txBox="1">
            <a:spLocks noGrp="1"/>
          </p:cNvSpPr>
          <p:nvPr>
            <p:ph type="subTitle" idx="13"/>
          </p:nvPr>
        </p:nvSpPr>
        <p:spPr>
          <a:xfrm flipH="1">
            <a:off x="7742967" y="1920267"/>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r>
              <a:rPr lang="en-US" smtClean="0"/>
              <a:t>Click to edit Master subtitle style</a:t>
            </a:r>
            <a:endParaRPr/>
          </a:p>
        </p:txBody>
      </p:sp>
      <p:sp>
        <p:nvSpPr>
          <p:cNvPr id="165" name="Google Shape;165;p27"/>
          <p:cNvSpPr txBox="1">
            <a:spLocks noGrp="1"/>
          </p:cNvSpPr>
          <p:nvPr>
            <p:ph type="subTitle" idx="14"/>
          </p:nvPr>
        </p:nvSpPr>
        <p:spPr>
          <a:xfrm flipH="1">
            <a:off x="3543167" y="1920267"/>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r>
              <a:rPr lang="en-US" smtClean="0"/>
              <a:t>Click to edit Master subtitle style</a:t>
            </a:r>
            <a:endParaRPr/>
          </a:p>
        </p:txBody>
      </p:sp>
      <p:cxnSp>
        <p:nvCxnSpPr>
          <p:cNvPr id="166" name="Google Shape;166;p27"/>
          <p:cNvCxnSpPr/>
          <p:nvPr/>
        </p:nvCxnSpPr>
        <p:spPr>
          <a:xfrm rot="10800000" flipH="1">
            <a:off x="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06133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7"/>
        <p:cNvGrpSpPr/>
        <p:nvPr/>
      </p:nvGrpSpPr>
      <p:grpSpPr>
        <a:xfrm>
          <a:off x="0" y="0"/>
          <a:ext cx="0" cy="0"/>
          <a:chOff x="0" y="0"/>
          <a:chExt cx="0" cy="0"/>
        </a:xfrm>
      </p:grpSpPr>
      <p:sp>
        <p:nvSpPr>
          <p:cNvPr id="168" name="Google Shape;168;p28"/>
          <p:cNvSpPr txBox="1">
            <a:spLocks noGrp="1"/>
          </p:cNvSpPr>
          <p:nvPr>
            <p:ph type="title" hasCustomPrompt="1"/>
          </p:nvPr>
        </p:nvSpPr>
        <p:spPr>
          <a:xfrm>
            <a:off x="6734055" y="2498567"/>
            <a:ext cx="3798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9" name="Google Shape;169;p28"/>
          <p:cNvSpPr txBox="1">
            <a:spLocks noGrp="1"/>
          </p:cNvSpPr>
          <p:nvPr>
            <p:ph type="subTitle" idx="1"/>
          </p:nvPr>
        </p:nvSpPr>
        <p:spPr>
          <a:xfrm>
            <a:off x="6734049" y="3446436"/>
            <a:ext cx="3798400" cy="13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70" name="Google Shape;170;p28"/>
          <p:cNvSpPr txBox="1">
            <a:spLocks noGrp="1"/>
          </p:cNvSpPr>
          <p:nvPr>
            <p:ph type="title" idx="2" hasCustomPrompt="1"/>
          </p:nvPr>
        </p:nvSpPr>
        <p:spPr>
          <a:xfrm>
            <a:off x="1659551" y="2486800"/>
            <a:ext cx="3798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71" name="Google Shape;171;p28"/>
          <p:cNvSpPr txBox="1">
            <a:spLocks noGrp="1"/>
          </p:cNvSpPr>
          <p:nvPr>
            <p:ph type="subTitle" idx="3"/>
          </p:nvPr>
        </p:nvSpPr>
        <p:spPr>
          <a:xfrm>
            <a:off x="1659551" y="3428159"/>
            <a:ext cx="3798400" cy="13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72" name="Google Shape;172;p28"/>
          <p:cNvSpPr txBox="1">
            <a:spLocks noGrp="1"/>
          </p:cNvSpPr>
          <p:nvPr>
            <p:ph type="title" idx="4"/>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cxnSp>
        <p:nvCxnSpPr>
          <p:cNvPr id="173" name="Google Shape;173;p28"/>
          <p:cNvCxnSpPr/>
          <p:nvPr/>
        </p:nvCxnSpPr>
        <p:spPr>
          <a:xfrm rot="10800000" flipH="1">
            <a:off x="101854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23066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4"/>
        <p:cNvGrpSpPr/>
        <p:nvPr/>
      </p:nvGrpSpPr>
      <p:grpSpPr>
        <a:xfrm>
          <a:off x="0" y="0"/>
          <a:ext cx="0" cy="0"/>
          <a:chOff x="0" y="0"/>
          <a:chExt cx="0" cy="0"/>
        </a:xfrm>
      </p:grpSpPr>
      <p:sp>
        <p:nvSpPr>
          <p:cNvPr id="175" name="Google Shape;175;p29"/>
          <p:cNvSpPr txBox="1">
            <a:spLocks noGrp="1"/>
          </p:cNvSpPr>
          <p:nvPr>
            <p:ph type="subTitle" idx="1"/>
          </p:nvPr>
        </p:nvSpPr>
        <p:spPr>
          <a:xfrm>
            <a:off x="960000" y="1536633"/>
            <a:ext cx="5136000" cy="46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r>
              <a:rPr lang="en-US" smtClean="0"/>
              <a:t>Click to edit Master subtitle style</a:t>
            </a:r>
            <a:endParaRPr/>
          </a:p>
        </p:txBody>
      </p:sp>
      <p:sp>
        <p:nvSpPr>
          <p:cNvPr id="176" name="Google Shape;176;p29"/>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
        <p:nvSpPr>
          <p:cNvPr id="177" name="Google Shape;177;p29"/>
          <p:cNvSpPr txBox="1">
            <a:spLocks noGrp="1"/>
          </p:cNvSpPr>
          <p:nvPr>
            <p:ph type="subTitle" idx="2"/>
          </p:nvPr>
        </p:nvSpPr>
        <p:spPr>
          <a:xfrm>
            <a:off x="6095884" y="1536633"/>
            <a:ext cx="5136000" cy="46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r>
              <a:rPr lang="en-US" smtClean="0"/>
              <a:t>Click to edit Master subtitle style</a:t>
            </a:r>
            <a:endParaRPr/>
          </a:p>
        </p:txBody>
      </p:sp>
    </p:spTree>
    <p:extLst>
      <p:ext uri="{BB962C8B-B14F-4D97-AF65-F5344CB8AC3E}">
        <p14:creationId xmlns:p14="http://schemas.microsoft.com/office/powerpoint/2010/main" val="970176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a:off x="966500" y="720000"/>
            <a:ext cx="4589200" cy="952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smtClean="0"/>
              <a:t>Click to edit Master title style</a:t>
            </a:r>
            <a:endParaRPr/>
          </a:p>
        </p:txBody>
      </p:sp>
      <p:sp>
        <p:nvSpPr>
          <p:cNvPr id="180" name="Google Shape;180;p30"/>
          <p:cNvSpPr txBox="1">
            <a:spLocks noGrp="1"/>
          </p:cNvSpPr>
          <p:nvPr>
            <p:ph type="subTitle" idx="1"/>
          </p:nvPr>
        </p:nvSpPr>
        <p:spPr>
          <a:xfrm>
            <a:off x="960000" y="3116017"/>
            <a:ext cx="3906800" cy="44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181" name="Google Shape;181;p30"/>
          <p:cNvSpPr txBox="1">
            <a:spLocks noGrp="1"/>
          </p:cNvSpPr>
          <p:nvPr>
            <p:ph type="subTitle" idx="2"/>
          </p:nvPr>
        </p:nvSpPr>
        <p:spPr>
          <a:xfrm>
            <a:off x="966192" y="3559217"/>
            <a:ext cx="3239600" cy="111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cxnSp>
        <p:nvCxnSpPr>
          <p:cNvPr id="182" name="Google Shape;182;p30"/>
          <p:cNvCxnSpPr/>
          <p:nvPr/>
        </p:nvCxnSpPr>
        <p:spPr>
          <a:xfrm rot="10800000">
            <a:off x="5172167" y="-39733"/>
            <a:ext cx="7169200" cy="6950800"/>
          </a:xfrm>
          <a:prstGeom prst="straightConnector1">
            <a:avLst/>
          </a:prstGeom>
          <a:noFill/>
          <a:ln w="19050" cap="flat" cmpd="sng">
            <a:solidFill>
              <a:schemeClr val="accent2"/>
            </a:solidFill>
            <a:prstDash val="solid"/>
            <a:round/>
            <a:headEnd type="none" w="med" len="med"/>
            <a:tailEnd type="none" w="med" len="med"/>
          </a:ln>
        </p:spPr>
      </p:cxnSp>
      <p:sp>
        <p:nvSpPr>
          <p:cNvPr id="183" name="Google Shape;183;p30"/>
          <p:cNvSpPr txBox="1"/>
          <p:nvPr/>
        </p:nvSpPr>
        <p:spPr>
          <a:xfrm>
            <a:off x="960000" y="4798317"/>
            <a:ext cx="4141600" cy="880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2"/>
                </a:solidFill>
                <a:latin typeface="Assistant"/>
                <a:ea typeface="Assistant"/>
                <a:cs typeface="Assistant"/>
                <a:sym typeface="Assistant"/>
              </a:rPr>
              <a:t>CREDITS: This presentation template was created by </a:t>
            </a:r>
            <a:r>
              <a:rPr lang="en" sz="1600" b="1">
                <a:solidFill>
                  <a:schemeClr val="dk2"/>
                </a:solidFill>
                <a:uFill>
                  <a:noFill/>
                </a:uFill>
                <a:latin typeface="Assistant"/>
                <a:ea typeface="Assistant"/>
                <a:cs typeface="Assistant"/>
                <a:sym typeface="Assistan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600">
                <a:solidFill>
                  <a:schemeClr val="dk2"/>
                </a:solidFill>
                <a:latin typeface="Assistant"/>
                <a:ea typeface="Assistant"/>
                <a:cs typeface="Assistant"/>
                <a:sym typeface="Assistant"/>
              </a:rPr>
              <a:t>, including icons by </a:t>
            </a:r>
            <a:r>
              <a:rPr lang="en" sz="1600" b="1">
                <a:solidFill>
                  <a:schemeClr val="dk2"/>
                </a:solidFill>
                <a:uFill>
                  <a:noFill/>
                </a:uFill>
                <a:latin typeface="Assistant"/>
                <a:ea typeface="Assistant"/>
                <a:cs typeface="Assistant"/>
                <a:sym typeface="Assistan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600">
                <a:solidFill>
                  <a:schemeClr val="dk2"/>
                </a:solidFill>
                <a:latin typeface="Assistant"/>
                <a:ea typeface="Assistant"/>
                <a:cs typeface="Assistant"/>
                <a:sym typeface="Assistant"/>
              </a:rPr>
              <a:t>, infographics &amp; images by </a:t>
            </a:r>
            <a:r>
              <a:rPr lang="en" sz="1600" b="1">
                <a:solidFill>
                  <a:schemeClr val="dk2"/>
                </a:solidFill>
                <a:uFill>
                  <a:noFill/>
                </a:uFill>
                <a:latin typeface="Assistant"/>
                <a:ea typeface="Assistant"/>
                <a:cs typeface="Assistant"/>
                <a:sym typeface="Assistan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600" b="1">
              <a:solidFill>
                <a:schemeClr val="dk2"/>
              </a:solidFill>
              <a:latin typeface="Assistant"/>
              <a:ea typeface="Assistant"/>
              <a:cs typeface="Assistant"/>
              <a:sym typeface="Assistant"/>
            </a:endParaRPr>
          </a:p>
        </p:txBody>
      </p:sp>
    </p:spTree>
    <p:extLst>
      <p:ext uri="{BB962C8B-B14F-4D97-AF65-F5344CB8AC3E}">
        <p14:creationId xmlns:p14="http://schemas.microsoft.com/office/powerpoint/2010/main" val="3248470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4"/>
        <p:cNvGrpSpPr/>
        <p:nvPr/>
      </p:nvGrpSpPr>
      <p:grpSpPr>
        <a:xfrm>
          <a:off x="0" y="0"/>
          <a:ext cx="0" cy="0"/>
          <a:chOff x="0" y="0"/>
          <a:chExt cx="0" cy="0"/>
        </a:xfrm>
      </p:grpSpPr>
      <p:cxnSp>
        <p:nvCxnSpPr>
          <p:cNvPr id="185" name="Google Shape;185;p31"/>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3324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cxnSp>
        <p:nvCxnSpPr>
          <p:cNvPr id="21" name="Google Shape;21;p5"/>
          <p:cNvCxnSpPr/>
          <p:nvPr/>
        </p:nvCxnSpPr>
        <p:spPr>
          <a:xfrm rot="10800000">
            <a:off x="8206800" y="-41200"/>
            <a:ext cx="3985200" cy="6899200"/>
          </a:xfrm>
          <a:prstGeom prst="straightConnector1">
            <a:avLst/>
          </a:prstGeom>
          <a:noFill/>
          <a:ln w="19050" cap="flat" cmpd="sng">
            <a:solidFill>
              <a:schemeClr val="accent2"/>
            </a:solidFill>
            <a:prstDash val="solid"/>
            <a:round/>
            <a:headEnd type="none" w="med" len="med"/>
            <a:tailEnd type="none" w="med" len="med"/>
          </a:ln>
        </p:spPr>
      </p:cxnSp>
      <p:sp>
        <p:nvSpPr>
          <p:cNvPr id="22" name="Google Shape;22;p5"/>
          <p:cNvSpPr txBox="1">
            <a:spLocks noGrp="1"/>
          </p:cNvSpPr>
          <p:nvPr>
            <p:ph type="subTitle" idx="1"/>
          </p:nvPr>
        </p:nvSpPr>
        <p:spPr>
          <a:xfrm>
            <a:off x="960000" y="3654800"/>
            <a:ext cx="3801600" cy="593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000"/>
              <a:buFont typeface="Bebas Neue"/>
              <a:buNone/>
              <a:defRPr sz="2667">
                <a:solidFill>
                  <a:schemeClr val="dk1"/>
                </a:solidFill>
                <a:latin typeface="Roboto Black"/>
                <a:ea typeface="Roboto Black"/>
                <a:cs typeface="Roboto Black"/>
                <a:sym typeface="Roboto Black"/>
              </a:defRPr>
            </a:lvl1pPr>
            <a:lvl2pPr lvl="1" algn="ctr">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US" smtClean="0"/>
              <a:t>Click to edit Master subtitle style</a:t>
            </a:r>
            <a:endParaRPr/>
          </a:p>
        </p:txBody>
      </p:sp>
      <p:sp>
        <p:nvSpPr>
          <p:cNvPr id="23" name="Google Shape;23;p5"/>
          <p:cNvSpPr txBox="1">
            <a:spLocks noGrp="1"/>
          </p:cNvSpPr>
          <p:nvPr>
            <p:ph type="subTitle" idx="2"/>
          </p:nvPr>
        </p:nvSpPr>
        <p:spPr>
          <a:xfrm>
            <a:off x="5621400" y="3654800"/>
            <a:ext cx="3801600" cy="59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r>
              <a:rPr lang="en-US" smtClean="0"/>
              <a:t>Click to edit Master subtitle style</a:t>
            </a:r>
            <a:endParaRPr/>
          </a:p>
        </p:txBody>
      </p:sp>
      <p:sp>
        <p:nvSpPr>
          <p:cNvPr id="24" name="Google Shape;24;p5"/>
          <p:cNvSpPr txBox="1">
            <a:spLocks noGrp="1"/>
          </p:cNvSpPr>
          <p:nvPr>
            <p:ph type="subTitle" idx="3"/>
          </p:nvPr>
        </p:nvSpPr>
        <p:spPr>
          <a:xfrm>
            <a:off x="960000" y="4247833"/>
            <a:ext cx="3801600" cy="114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25" name="Google Shape;25;p5"/>
          <p:cNvSpPr txBox="1">
            <a:spLocks noGrp="1"/>
          </p:cNvSpPr>
          <p:nvPr>
            <p:ph type="subTitle" idx="4"/>
          </p:nvPr>
        </p:nvSpPr>
        <p:spPr>
          <a:xfrm>
            <a:off x="5621400" y="4247833"/>
            <a:ext cx="3801600" cy="114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smtClean="0"/>
              <a:t>Click to edit Master subtitle style</a:t>
            </a:r>
            <a:endParaRPr/>
          </a:p>
        </p:txBody>
      </p:sp>
      <p:sp>
        <p:nvSpPr>
          <p:cNvPr id="26" name="Google Shape;26;p5"/>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301402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6"/>
        <p:cNvGrpSpPr/>
        <p:nvPr/>
      </p:nvGrpSpPr>
      <p:grpSpPr>
        <a:xfrm>
          <a:off x="0" y="0"/>
          <a:ext cx="0" cy="0"/>
          <a:chOff x="0" y="0"/>
          <a:chExt cx="0" cy="0"/>
        </a:xfrm>
      </p:grpSpPr>
      <p:cxnSp>
        <p:nvCxnSpPr>
          <p:cNvPr id="187" name="Google Shape;187;p32"/>
          <p:cNvCxnSpPr/>
          <p:nvPr/>
        </p:nvCxnSpPr>
        <p:spPr>
          <a:xfrm rot="10800000" flipH="1">
            <a:off x="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99595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91"/>
        <p:cNvGrpSpPr/>
        <p:nvPr/>
      </p:nvGrpSpPr>
      <p:grpSpPr>
        <a:xfrm>
          <a:off x="0" y="0"/>
          <a:ext cx="0" cy="0"/>
          <a:chOff x="0" y="0"/>
          <a:chExt cx="0" cy="0"/>
        </a:xfrm>
      </p:grpSpPr>
    </p:spTree>
    <p:extLst>
      <p:ext uri="{BB962C8B-B14F-4D97-AF65-F5344CB8AC3E}">
        <p14:creationId xmlns:p14="http://schemas.microsoft.com/office/powerpoint/2010/main" val="2607827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096000" y="2040800"/>
            <a:ext cx="5173200" cy="2842800"/>
          </a:xfrm>
          <a:prstGeom prst="rect">
            <a:avLst/>
          </a:prstGeom>
        </p:spPr>
        <p:txBody>
          <a:bodyPr spcFirstLastPara="1" wrap="square" lIns="0" tIns="0" rIns="0" bIns="0" anchor="ctr" anchorCtr="0">
            <a:noAutofit/>
          </a:bodyPr>
          <a:lstStyle>
            <a:lvl1pPr lvl="0" algn="r">
              <a:lnSpc>
                <a:spcPct val="90000"/>
              </a:lnSpc>
              <a:spcBef>
                <a:spcPts val="0"/>
              </a:spcBef>
              <a:spcAft>
                <a:spcPts val="0"/>
              </a:spcAft>
              <a:buClr>
                <a:srgbClr val="191919"/>
              </a:buClr>
              <a:buSzPts val="5200"/>
              <a:buNone/>
              <a:defRPr sz="6400">
                <a:solidFill>
                  <a:srgbClr val="434343"/>
                </a:solidFill>
                <a:latin typeface="Roboto Black"/>
                <a:ea typeface="Roboto Black"/>
                <a:cs typeface="Roboto Black"/>
                <a:sym typeface="Roboto Black"/>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8456400" y="5116700"/>
            <a:ext cx="2794000" cy="1041200"/>
          </a:xfrm>
          <a:prstGeom prst="rect">
            <a:avLst/>
          </a:prstGeom>
        </p:spPr>
        <p:txBody>
          <a:bodyPr spcFirstLastPara="1" wrap="square" lIns="0" tIns="0" rIns="0" bIns="0" anchor="ctr" anchorCtr="0">
            <a:noAutofit/>
          </a:bodyPr>
          <a:lstStyle>
            <a:lvl1pPr lvl="0" algn="r">
              <a:lnSpc>
                <a:spcPct val="100000"/>
              </a:lnSpc>
              <a:spcBef>
                <a:spcPts val="0"/>
              </a:spcBef>
              <a:spcAft>
                <a:spcPts val="0"/>
              </a:spcAft>
              <a:buSzPts val="1800"/>
              <a:buNone/>
              <a:defRPr sz="2400">
                <a:solidFill>
                  <a:schemeClr val="dk1"/>
                </a:solidFill>
                <a:latin typeface="Calibri"/>
                <a:ea typeface="Calibri"/>
                <a:cs typeface="Calibri"/>
                <a:sym typeface="Calibri"/>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cxnSp>
        <p:nvCxnSpPr>
          <p:cNvPr id="11" name="Google Shape;11;p2"/>
          <p:cNvCxnSpPr/>
          <p:nvPr/>
        </p:nvCxnSpPr>
        <p:spPr>
          <a:xfrm rot="10800000" flipH="1">
            <a:off x="-132633" y="-39733"/>
            <a:ext cx="7169200" cy="6950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131510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cxnSp>
        <p:nvCxnSpPr>
          <p:cNvPr id="13" name="Google Shape;13;p3"/>
          <p:cNvCxnSpPr/>
          <p:nvPr/>
        </p:nvCxnSpPr>
        <p:spPr>
          <a:xfrm rot="10800000" flipH="1">
            <a:off x="-285100" y="-122367"/>
            <a:ext cx="9172400" cy="5729600"/>
          </a:xfrm>
          <a:prstGeom prst="straightConnector1">
            <a:avLst/>
          </a:prstGeom>
          <a:noFill/>
          <a:ln w="19050" cap="flat" cmpd="sng">
            <a:solidFill>
              <a:schemeClr val="accent2"/>
            </a:solidFill>
            <a:prstDash val="solid"/>
            <a:round/>
            <a:headEnd type="none" w="med" len="med"/>
            <a:tailEnd type="none" w="med" len="med"/>
          </a:ln>
        </p:spPr>
      </p:cxnSp>
      <p:sp>
        <p:nvSpPr>
          <p:cNvPr id="14" name="Google Shape;14;p3"/>
          <p:cNvSpPr txBox="1">
            <a:spLocks noGrp="1"/>
          </p:cNvSpPr>
          <p:nvPr>
            <p:ph type="title"/>
          </p:nvPr>
        </p:nvSpPr>
        <p:spPr>
          <a:xfrm>
            <a:off x="5933200" y="2022733"/>
            <a:ext cx="5312400" cy="14536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1911400" y="1263400"/>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5933200" y="3505229"/>
            <a:ext cx="5312400" cy="840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endParaRPr/>
          </a:p>
        </p:txBody>
      </p:sp>
    </p:spTree>
    <p:extLst>
      <p:ext uri="{BB962C8B-B14F-4D97-AF65-F5344CB8AC3E}">
        <p14:creationId xmlns:p14="http://schemas.microsoft.com/office/powerpoint/2010/main" val="136613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960000" y="1536633"/>
            <a:ext cx="8882800" cy="4601200"/>
          </a:xfrm>
          <a:prstGeom prst="rect">
            <a:avLst/>
          </a:prstGeom>
        </p:spPr>
        <p:txBody>
          <a:bodyPr spcFirstLastPara="1" wrap="square" lIns="0" tIns="0" rIns="0" bIns="0" anchor="ctr" anchorCtr="0">
            <a:noAutofit/>
          </a:bodyPr>
          <a:lstStyle>
            <a:lvl1pPr marL="609585" lvl="0" indent="-406390" rtl="0">
              <a:lnSpc>
                <a:spcPct val="100000"/>
              </a:lnSpc>
              <a:spcBef>
                <a:spcPts val="0"/>
              </a:spcBef>
              <a:spcAft>
                <a:spcPts val="0"/>
              </a:spcAft>
              <a:buClr>
                <a:srgbClr val="434343"/>
              </a:buClr>
              <a:buSzPts val="1200"/>
              <a:buAutoNum type="arabicPeriod"/>
              <a:defRPr sz="1667">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3559865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cxnSp>
        <p:nvCxnSpPr>
          <p:cNvPr id="21" name="Google Shape;21;p5"/>
          <p:cNvCxnSpPr/>
          <p:nvPr/>
        </p:nvCxnSpPr>
        <p:spPr>
          <a:xfrm rot="10800000">
            <a:off x="8206800" y="-41200"/>
            <a:ext cx="3985200" cy="6899200"/>
          </a:xfrm>
          <a:prstGeom prst="straightConnector1">
            <a:avLst/>
          </a:prstGeom>
          <a:noFill/>
          <a:ln w="19050" cap="flat" cmpd="sng">
            <a:solidFill>
              <a:schemeClr val="accent2"/>
            </a:solidFill>
            <a:prstDash val="solid"/>
            <a:round/>
            <a:headEnd type="none" w="med" len="med"/>
            <a:tailEnd type="none" w="med" len="med"/>
          </a:ln>
        </p:spPr>
      </p:cxnSp>
      <p:sp>
        <p:nvSpPr>
          <p:cNvPr id="22" name="Google Shape;22;p5"/>
          <p:cNvSpPr txBox="1">
            <a:spLocks noGrp="1"/>
          </p:cNvSpPr>
          <p:nvPr>
            <p:ph type="subTitle" idx="1"/>
          </p:nvPr>
        </p:nvSpPr>
        <p:spPr>
          <a:xfrm>
            <a:off x="960000" y="3654800"/>
            <a:ext cx="3801600" cy="593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000"/>
              <a:buFont typeface="Bebas Neue"/>
              <a:buNone/>
              <a:defRPr sz="2667">
                <a:solidFill>
                  <a:schemeClr val="dk1"/>
                </a:solidFill>
                <a:latin typeface="Roboto Black"/>
                <a:ea typeface="Roboto Black"/>
                <a:cs typeface="Roboto Black"/>
                <a:sym typeface="Roboto Black"/>
              </a:defRPr>
            </a:lvl1pPr>
            <a:lvl2pPr lvl="1" algn="ctr">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
        <p:nvSpPr>
          <p:cNvPr id="23" name="Google Shape;23;p5"/>
          <p:cNvSpPr txBox="1">
            <a:spLocks noGrp="1"/>
          </p:cNvSpPr>
          <p:nvPr>
            <p:ph type="subTitle" idx="2"/>
          </p:nvPr>
        </p:nvSpPr>
        <p:spPr>
          <a:xfrm>
            <a:off x="5621400" y="3654800"/>
            <a:ext cx="3801600" cy="59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960000" y="4247833"/>
            <a:ext cx="3801600" cy="114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 name="Google Shape;25;p5"/>
          <p:cNvSpPr txBox="1">
            <a:spLocks noGrp="1"/>
          </p:cNvSpPr>
          <p:nvPr>
            <p:ph type="subTitle" idx="4"/>
          </p:nvPr>
        </p:nvSpPr>
        <p:spPr>
          <a:xfrm>
            <a:off x="5621400" y="4247833"/>
            <a:ext cx="3801600" cy="114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 name="Google Shape;26;p5"/>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1333321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cxnSp>
        <p:nvCxnSpPr>
          <p:cNvPr id="28" name="Google Shape;28;p6"/>
          <p:cNvCxnSpPr/>
          <p:nvPr/>
        </p:nvCxnSpPr>
        <p:spPr>
          <a:xfrm rot="10800000">
            <a:off x="8351467" y="-76300"/>
            <a:ext cx="4205600" cy="1384400"/>
          </a:xfrm>
          <a:prstGeom prst="straightConnector1">
            <a:avLst/>
          </a:prstGeom>
          <a:noFill/>
          <a:ln w="19050" cap="flat" cmpd="sng">
            <a:solidFill>
              <a:schemeClr val="accent2"/>
            </a:solidFill>
            <a:prstDash val="solid"/>
            <a:round/>
            <a:headEnd type="none" w="med" len="med"/>
            <a:tailEnd type="none" w="med" len="med"/>
          </a:ln>
        </p:spPr>
      </p:cxnSp>
      <p:sp>
        <p:nvSpPr>
          <p:cNvPr id="29" name="Google Shape;29;p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1169754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963200" y="1241933"/>
            <a:ext cx="4694800" cy="23928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a:p>
        </p:txBody>
      </p:sp>
      <p:sp>
        <p:nvSpPr>
          <p:cNvPr id="32" name="Google Shape;32;p7"/>
          <p:cNvSpPr txBox="1">
            <a:spLocks noGrp="1"/>
          </p:cNvSpPr>
          <p:nvPr>
            <p:ph type="subTitle" idx="1"/>
          </p:nvPr>
        </p:nvSpPr>
        <p:spPr>
          <a:xfrm>
            <a:off x="1104133" y="3634467"/>
            <a:ext cx="4554000" cy="232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cxnSp>
        <p:nvCxnSpPr>
          <p:cNvPr id="33" name="Google Shape;33;p7"/>
          <p:cNvCxnSpPr/>
          <p:nvPr/>
        </p:nvCxnSpPr>
        <p:spPr>
          <a:xfrm rot="10800000" flipH="1">
            <a:off x="8664000" y="-86603"/>
            <a:ext cx="3225200" cy="5586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0971997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cxnSp>
        <p:nvCxnSpPr>
          <p:cNvPr id="38" name="Google Shape;38;p9"/>
          <p:cNvCxnSpPr/>
          <p:nvPr/>
        </p:nvCxnSpPr>
        <p:spPr>
          <a:xfrm rot="10800000">
            <a:off x="4719767" y="-119333"/>
            <a:ext cx="7224400" cy="7030400"/>
          </a:xfrm>
          <a:prstGeom prst="straightConnector1">
            <a:avLst/>
          </a:prstGeom>
          <a:noFill/>
          <a:ln w="19050" cap="flat" cmpd="sng">
            <a:solidFill>
              <a:schemeClr val="accent2"/>
            </a:solidFill>
            <a:prstDash val="solid"/>
            <a:round/>
            <a:headEnd type="none" w="med" len="med"/>
            <a:tailEnd type="none" w="med" len="med"/>
          </a:ln>
        </p:spPr>
      </p:cxnSp>
      <p:sp>
        <p:nvSpPr>
          <p:cNvPr id="39" name="Google Shape;39;p9"/>
          <p:cNvSpPr txBox="1">
            <a:spLocks noGrp="1"/>
          </p:cNvSpPr>
          <p:nvPr>
            <p:ph type="title"/>
          </p:nvPr>
        </p:nvSpPr>
        <p:spPr>
          <a:xfrm>
            <a:off x="971867" y="2597833"/>
            <a:ext cx="3715600" cy="13268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8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endParaRPr/>
          </a:p>
        </p:txBody>
      </p:sp>
      <p:sp>
        <p:nvSpPr>
          <p:cNvPr id="40" name="Google Shape;40;p9"/>
          <p:cNvSpPr txBox="1">
            <a:spLocks noGrp="1"/>
          </p:cNvSpPr>
          <p:nvPr>
            <p:ph type="subTitle" idx="1"/>
          </p:nvPr>
        </p:nvSpPr>
        <p:spPr>
          <a:xfrm>
            <a:off x="971851" y="4150433"/>
            <a:ext cx="3574000" cy="177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178382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1173433"/>
            <a:ext cx="4106000" cy="4456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6933"/>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cxnSp>
        <p:nvCxnSpPr>
          <p:cNvPr id="43" name="Google Shape;43;p10"/>
          <p:cNvCxnSpPr/>
          <p:nvPr/>
        </p:nvCxnSpPr>
        <p:spPr>
          <a:xfrm rot="10800000" flipH="1">
            <a:off x="8383733" y="-89600"/>
            <a:ext cx="3008400" cy="3008400"/>
          </a:xfrm>
          <a:prstGeom prst="straightConnector1">
            <a:avLst/>
          </a:prstGeom>
          <a:noFill/>
          <a:ln w="19050" cap="flat" cmpd="sng">
            <a:solidFill>
              <a:schemeClr val="lt2"/>
            </a:solidFill>
            <a:prstDash val="solid"/>
            <a:round/>
            <a:headEnd type="none" w="med" len="med"/>
            <a:tailEnd type="none" w="med" len="med"/>
          </a:ln>
        </p:spPr>
      </p:cxnSp>
      <p:cxnSp>
        <p:nvCxnSpPr>
          <p:cNvPr id="44" name="Google Shape;44;p10"/>
          <p:cNvCxnSpPr/>
          <p:nvPr/>
        </p:nvCxnSpPr>
        <p:spPr>
          <a:xfrm rot="10800000" flipH="1">
            <a:off x="4384833" y="2021733"/>
            <a:ext cx="4896000" cy="4896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51445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cxnSp>
        <p:nvCxnSpPr>
          <p:cNvPr id="28" name="Google Shape;28;p6"/>
          <p:cNvCxnSpPr/>
          <p:nvPr/>
        </p:nvCxnSpPr>
        <p:spPr>
          <a:xfrm rot="10800000">
            <a:off x="8351467" y="-76300"/>
            <a:ext cx="4205600" cy="1384400"/>
          </a:xfrm>
          <a:prstGeom prst="straightConnector1">
            <a:avLst/>
          </a:prstGeom>
          <a:noFill/>
          <a:ln w="19050" cap="flat" cmpd="sng">
            <a:solidFill>
              <a:schemeClr val="accent2"/>
            </a:solidFill>
            <a:prstDash val="solid"/>
            <a:round/>
            <a:headEnd type="none" w="med" len="med"/>
            <a:tailEnd type="none" w="med" len="med"/>
          </a:ln>
        </p:spPr>
      </p:cxnSp>
      <p:sp>
        <p:nvSpPr>
          <p:cNvPr id="29" name="Google Shape;29;p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mtClean="0"/>
              <a:t>Click to edit Master title style</a:t>
            </a:r>
            <a:endParaRPr/>
          </a:p>
        </p:txBody>
      </p:sp>
    </p:spTree>
    <p:extLst>
      <p:ext uri="{BB962C8B-B14F-4D97-AF65-F5344CB8AC3E}">
        <p14:creationId xmlns:p14="http://schemas.microsoft.com/office/powerpoint/2010/main" val="38600391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flipH="1">
            <a:off x="1725600" y="3140033"/>
            <a:ext cx="9520000" cy="2014800"/>
          </a:xfrm>
          <a:prstGeom prst="rect">
            <a:avLst/>
          </a:prstGeom>
        </p:spPr>
        <p:txBody>
          <a:bodyPr spcFirstLastPara="1" wrap="square" lIns="0" tIns="0" rIns="0" bIns="0" anchor="b" anchorCtr="0">
            <a:noAutofit/>
          </a:bodyPr>
          <a:lstStyle>
            <a:lvl1pPr lvl="0" algn="r">
              <a:spcBef>
                <a:spcPts val="0"/>
              </a:spcBef>
              <a:spcAft>
                <a:spcPts val="0"/>
              </a:spcAft>
              <a:buSzPts val="9600"/>
              <a:buNone/>
              <a:defRPr sz="10666"/>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7" name="Google Shape;47;p11"/>
          <p:cNvSpPr txBox="1">
            <a:spLocks noGrp="1"/>
          </p:cNvSpPr>
          <p:nvPr>
            <p:ph type="subTitle" idx="1"/>
          </p:nvPr>
        </p:nvSpPr>
        <p:spPr>
          <a:xfrm flipH="1">
            <a:off x="2477600" y="5186867"/>
            <a:ext cx="8768000" cy="10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cxnSp>
        <p:nvCxnSpPr>
          <p:cNvPr id="48" name="Google Shape;48;p11"/>
          <p:cNvCxnSpPr/>
          <p:nvPr/>
        </p:nvCxnSpPr>
        <p:spPr>
          <a:xfrm>
            <a:off x="2727333" y="-58033"/>
            <a:ext cx="9647600" cy="25852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162482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extLst>
      <p:ext uri="{BB962C8B-B14F-4D97-AF65-F5344CB8AC3E}">
        <p14:creationId xmlns:p14="http://schemas.microsoft.com/office/powerpoint/2010/main" val="19722059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cxnSp>
        <p:nvCxnSpPr>
          <p:cNvPr id="51" name="Google Shape;51;p13"/>
          <p:cNvCxnSpPr/>
          <p:nvPr/>
        </p:nvCxnSpPr>
        <p:spPr>
          <a:xfrm rot="10800000">
            <a:off x="8206800" y="-41200"/>
            <a:ext cx="3985200" cy="6899200"/>
          </a:xfrm>
          <a:prstGeom prst="straightConnector1">
            <a:avLst/>
          </a:prstGeom>
          <a:noFill/>
          <a:ln w="19050" cap="flat" cmpd="sng">
            <a:solidFill>
              <a:schemeClr val="accent2"/>
            </a:solidFill>
            <a:prstDash val="solid"/>
            <a:round/>
            <a:headEnd type="none" w="med" len="med"/>
            <a:tailEnd type="none" w="med" len="med"/>
          </a:ln>
        </p:spPr>
      </p:cxnSp>
      <p:sp>
        <p:nvSpPr>
          <p:cNvPr id="52" name="Google Shape;52;p13"/>
          <p:cNvSpPr txBox="1">
            <a:spLocks noGrp="1"/>
          </p:cNvSpPr>
          <p:nvPr>
            <p:ph type="title"/>
          </p:nvPr>
        </p:nvSpPr>
        <p:spPr>
          <a:xfrm>
            <a:off x="960000" y="2547100"/>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3" name="Google Shape;53;p13"/>
          <p:cNvSpPr txBox="1">
            <a:spLocks noGrp="1"/>
          </p:cNvSpPr>
          <p:nvPr>
            <p:ph type="title" idx="2" hasCustomPrompt="1"/>
          </p:nvPr>
        </p:nvSpPr>
        <p:spPr>
          <a:xfrm>
            <a:off x="1056200" y="1774267"/>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1"/>
          </p:nvPr>
        </p:nvSpPr>
        <p:spPr>
          <a:xfrm>
            <a:off x="960000" y="30839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5" name="Google Shape;55;p13"/>
          <p:cNvSpPr txBox="1">
            <a:spLocks noGrp="1"/>
          </p:cNvSpPr>
          <p:nvPr>
            <p:ph type="title" idx="3"/>
          </p:nvPr>
        </p:nvSpPr>
        <p:spPr>
          <a:xfrm>
            <a:off x="5621400" y="2547100"/>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6" name="Google Shape;56;p13"/>
          <p:cNvSpPr txBox="1">
            <a:spLocks noGrp="1"/>
          </p:cNvSpPr>
          <p:nvPr>
            <p:ph type="title" idx="4" hasCustomPrompt="1"/>
          </p:nvPr>
        </p:nvSpPr>
        <p:spPr>
          <a:xfrm>
            <a:off x="5717600" y="1774267"/>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5"/>
          </p:nvPr>
        </p:nvSpPr>
        <p:spPr>
          <a:xfrm>
            <a:off x="5621400" y="30839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3"/>
          <p:cNvSpPr txBox="1">
            <a:spLocks noGrp="1"/>
          </p:cNvSpPr>
          <p:nvPr>
            <p:ph type="title" idx="6"/>
          </p:nvPr>
        </p:nvSpPr>
        <p:spPr>
          <a:xfrm>
            <a:off x="960000" y="4937633"/>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9" name="Google Shape;59;p13"/>
          <p:cNvSpPr txBox="1">
            <a:spLocks noGrp="1"/>
          </p:cNvSpPr>
          <p:nvPr>
            <p:ph type="title" idx="7" hasCustomPrompt="1"/>
          </p:nvPr>
        </p:nvSpPr>
        <p:spPr>
          <a:xfrm>
            <a:off x="1056200" y="4164800"/>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0" name="Google Shape;60;p13"/>
          <p:cNvSpPr txBox="1">
            <a:spLocks noGrp="1"/>
          </p:cNvSpPr>
          <p:nvPr>
            <p:ph type="subTitle" idx="8"/>
          </p:nvPr>
        </p:nvSpPr>
        <p:spPr>
          <a:xfrm>
            <a:off x="960000" y="54744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1" name="Google Shape;61;p13"/>
          <p:cNvSpPr txBox="1">
            <a:spLocks noGrp="1"/>
          </p:cNvSpPr>
          <p:nvPr>
            <p:ph type="title" idx="9"/>
          </p:nvPr>
        </p:nvSpPr>
        <p:spPr>
          <a:xfrm>
            <a:off x="5621400" y="4937633"/>
            <a:ext cx="3140400" cy="5368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62" name="Google Shape;62;p13"/>
          <p:cNvSpPr txBox="1">
            <a:spLocks noGrp="1"/>
          </p:cNvSpPr>
          <p:nvPr>
            <p:ph type="title" idx="13" hasCustomPrompt="1"/>
          </p:nvPr>
        </p:nvSpPr>
        <p:spPr>
          <a:xfrm>
            <a:off x="5717633" y="4164800"/>
            <a:ext cx="626400" cy="536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3" name="Google Shape;63;p13"/>
          <p:cNvSpPr txBox="1">
            <a:spLocks noGrp="1"/>
          </p:cNvSpPr>
          <p:nvPr>
            <p:ph type="subTitle" idx="14"/>
          </p:nvPr>
        </p:nvSpPr>
        <p:spPr>
          <a:xfrm>
            <a:off x="5621400" y="5474400"/>
            <a:ext cx="3140400" cy="6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4" name="Google Shape;64;p13"/>
          <p:cNvSpPr txBox="1">
            <a:spLocks noGrp="1"/>
          </p:cNvSpPr>
          <p:nvPr>
            <p:ph type="title" idx="15"/>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39422641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flipH="1">
            <a:off x="4684000" y="3752567"/>
            <a:ext cx="6548000" cy="709200"/>
          </a:xfrm>
          <a:prstGeom prst="rect">
            <a:avLst/>
          </a:prstGeom>
        </p:spPr>
        <p:txBody>
          <a:bodyPr spcFirstLastPara="1" wrap="square" lIns="0" tIns="0" rIns="0" bIns="0" anchor="ctr" anchorCtr="0">
            <a:noAutofit/>
          </a:bodyPr>
          <a:lstStyle>
            <a:lvl1pPr lvl="0" algn="r" rtl="0">
              <a:spcBef>
                <a:spcPts val="0"/>
              </a:spcBef>
              <a:spcAft>
                <a:spcPts val="0"/>
              </a:spcAft>
              <a:buSzPts val="1800"/>
              <a:buNone/>
              <a:defRPr sz="2667"/>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7" name="Google Shape;67;p14"/>
          <p:cNvSpPr txBox="1">
            <a:spLocks noGrp="1"/>
          </p:cNvSpPr>
          <p:nvPr>
            <p:ph type="subTitle" idx="1"/>
          </p:nvPr>
        </p:nvSpPr>
        <p:spPr>
          <a:xfrm flipH="1">
            <a:off x="4684000" y="2043267"/>
            <a:ext cx="6548000" cy="1709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cxnSp>
        <p:nvCxnSpPr>
          <p:cNvPr id="68" name="Google Shape;68;p14"/>
          <p:cNvCxnSpPr/>
          <p:nvPr/>
        </p:nvCxnSpPr>
        <p:spPr>
          <a:xfrm rot="10800000" flipH="1">
            <a:off x="-146700" y="-698533"/>
            <a:ext cx="7808800" cy="48712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0981849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9"/>
        <p:cNvGrpSpPr/>
        <p:nvPr/>
      </p:nvGrpSpPr>
      <p:grpSpPr>
        <a:xfrm>
          <a:off x="0" y="0"/>
          <a:ext cx="0" cy="0"/>
          <a:chOff x="0" y="0"/>
          <a:chExt cx="0" cy="0"/>
        </a:xfrm>
      </p:grpSpPr>
      <p:cxnSp>
        <p:nvCxnSpPr>
          <p:cNvPr id="70" name="Google Shape;70;p15"/>
          <p:cNvCxnSpPr/>
          <p:nvPr/>
        </p:nvCxnSpPr>
        <p:spPr>
          <a:xfrm flipH="1">
            <a:off x="-78800" y="0"/>
            <a:ext cx="6648000" cy="3838400"/>
          </a:xfrm>
          <a:prstGeom prst="straightConnector1">
            <a:avLst/>
          </a:prstGeom>
          <a:noFill/>
          <a:ln w="19050" cap="flat" cmpd="sng">
            <a:solidFill>
              <a:schemeClr val="accent2"/>
            </a:solidFill>
            <a:prstDash val="solid"/>
            <a:round/>
            <a:headEnd type="none" w="med" len="med"/>
            <a:tailEnd type="none" w="med" len="med"/>
          </a:ln>
        </p:spPr>
      </p:cxnSp>
      <p:sp>
        <p:nvSpPr>
          <p:cNvPr id="71" name="Google Shape;71;p15"/>
          <p:cNvSpPr txBox="1">
            <a:spLocks noGrp="1"/>
          </p:cNvSpPr>
          <p:nvPr>
            <p:ph type="title"/>
          </p:nvPr>
        </p:nvSpPr>
        <p:spPr>
          <a:xfrm>
            <a:off x="3171867" y="3756033"/>
            <a:ext cx="5312400" cy="145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2" name="Google Shape;72;p15"/>
          <p:cNvSpPr txBox="1">
            <a:spLocks noGrp="1"/>
          </p:cNvSpPr>
          <p:nvPr>
            <p:ph type="title" idx="2" hasCustomPrompt="1"/>
          </p:nvPr>
        </p:nvSpPr>
        <p:spPr>
          <a:xfrm>
            <a:off x="1126000" y="438866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5"/>
          <p:cNvSpPr txBox="1">
            <a:spLocks noGrp="1"/>
          </p:cNvSpPr>
          <p:nvPr>
            <p:ph type="subTitle" idx="1"/>
          </p:nvPr>
        </p:nvSpPr>
        <p:spPr>
          <a:xfrm>
            <a:off x="3171867" y="5209633"/>
            <a:ext cx="5312400" cy="928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endParaRPr/>
          </a:p>
        </p:txBody>
      </p:sp>
    </p:spTree>
    <p:extLst>
      <p:ext uri="{BB962C8B-B14F-4D97-AF65-F5344CB8AC3E}">
        <p14:creationId xmlns:p14="http://schemas.microsoft.com/office/powerpoint/2010/main" val="37173862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7073067" y="2266000"/>
            <a:ext cx="4158800" cy="14536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6" name="Google Shape;76;p16"/>
          <p:cNvSpPr txBox="1">
            <a:spLocks noGrp="1"/>
          </p:cNvSpPr>
          <p:nvPr>
            <p:ph type="title" idx="2" hasCustomPrompt="1"/>
          </p:nvPr>
        </p:nvSpPr>
        <p:spPr>
          <a:xfrm>
            <a:off x="9772400" y="106656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7" name="Google Shape;77;p16"/>
          <p:cNvSpPr txBox="1">
            <a:spLocks noGrp="1"/>
          </p:cNvSpPr>
          <p:nvPr>
            <p:ph type="subTitle" idx="1"/>
          </p:nvPr>
        </p:nvSpPr>
        <p:spPr>
          <a:xfrm>
            <a:off x="7574867" y="3887333"/>
            <a:ext cx="3657200" cy="9020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endParaRPr/>
          </a:p>
        </p:txBody>
      </p:sp>
      <p:cxnSp>
        <p:nvCxnSpPr>
          <p:cNvPr id="78" name="Google Shape;78;p16"/>
          <p:cNvCxnSpPr/>
          <p:nvPr/>
        </p:nvCxnSpPr>
        <p:spPr>
          <a:xfrm rot="10800000" flipH="1">
            <a:off x="-146700" y="-698300"/>
            <a:ext cx="7808800" cy="4884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80805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826600" y="3737477"/>
            <a:ext cx="4538400" cy="1412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1" name="Google Shape;81;p17"/>
          <p:cNvSpPr txBox="1">
            <a:spLocks noGrp="1"/>
          </p:cNvSpPr>
          <p:nvPr>
            <p:ph type="title" idx="2" hasCustomPrompt="1"/>
          </p:nvPr>
        </p:nvSpPr>
        <p:spPr>
          <a:xfrm>
            <a:off x="5449300" y="2395577"/>
            <a:ext cx="1293600" cy="1122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2" name="Google Shape;82;p17"/>
          <p:cNvSpPr txBox="1">
            <a:spLocks noGrp="1"/>
          </p:cNvSpPr>
          <p:nvPr>
            <p:ph type="subTitle" idx="1"/>
          </p:nvPr>
        </p:nvSpPr>
        <p:spPr>
          <a:xfrm>
            <a:off x="4228500" y="5392011"/>
            <a:ext cx="3735200" cy="82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2133"/>
              </a:spcBef>
              <a:spcAft>
                <a:spcPts val="0"/>
              </a:spcAft>
              <a:buSzPts val="1800"/>
              <a:buNone/>
              <a:defRPr sz="2400"/>
            </a:lvl3pPr>
            <a:lvl4pPr lvl="3" algn="ctr" rtl="0">
              <a:lnSpc>
                <a:spcPct val="100000"/>
              </a:lnSpc>
              <a:spcBef>
                <a:spcPts val="2133"/>
              </a:spcBef>
              <a:spcAft>
                <a:spcPts val="0"/>
              </a:spcAft>
              <a:buSzPts val="1800"/>
              <a:buNone/>
              <a:defRPr sz="2400"/>
            </a:lvl4pPr>
            <a:lvl5pPr lvl="4" algn="ctr" rtl="0">
              <a:lnSpc>
                <a:spcPct val="100000"/>
              </a:lnSpc>
              <a:spcBef>
                <a:spcPts val="2133"/>
              </a:spcBef>
              <a:spcAft>
                <a:spcPts val="0"/>
              </a:spcAft>
              <a:buSzPts val="1800"/>
              <a:buNone/>
              <a:defRPr sz="2400"/>
            </a:lvl5pPr>
            <a:lvl6pPr lvl="5" algn="ctr" rtl="0">
              <a:lnSpc>
                <a:spcPct val="100000"/>
              </a:lnSpc>
              <a:spcBef>
                <a:spcPts val="2133"/>
              </a:spcBef>
              <a:spcAft>
                <a:spcPts val="0"/>
              </a:spcAft>
              <a:buSzPts val="1800"/>
              <a:buNone/>
              <a:defRPr sz="2400"/>
            </a:lvl6pPr>
            <a:lvl7pPr lvl="6" algn="ctr" rtl="0">
              <a:lnSpc>
                <a:spcPct val="100000"/>
              </a:lnSpc>
              <a:spcBef>
                <a:spcPts val="2133"/>
              </a:spcBef>
              <a:spcAft>
                <a:spcPts val="0"/>
              </a:spcAft>
              <a:buSzPts val="1800"/>
              <a:buNone/>
              <a:defRPr sz="2400"/>
            </a:lvl7pPr>
            <a:lvl8pPr lvl="7" algn="ctr" rtl="0">
              <a:lnSpc>
                <a:spcPct val="100000"/>
              </a:lnSpc>
              <a:spcBef>
                <a:spcPts val="2133"/>
              </a:spcBef>
              <a:spcAft>
                <a:spcPts val="0"/>
              </a:spcAft>
              <a:buSzPts val="1800"/>
              <a:buNone/>
              <a:defRPr sz="2400"/>
            </a:lvl8pPr>
            <a:lvl9pPr lvl="8" algn="ctr" rtl="0">
              <a:lnSpc>
                <a:spcPct val="100000"/>
              </a:lnSpc>
              <a:spcBef>
                <a:spcPts val="2133"/>
              </a:spcBef>
              <a:spcAft>
                <a:spcPts val="2133"/>
              </a:spcAft>
              <a:buSzPts val="1800"/>
              <a:buNone/>
              <a:defRPr sz="2400"/>
            </a:lvl9pPr>
          </a:lstStyle>
          <a:p>
            <a:endParaRPr/>
          </a:p>
        </p:txBody>
      </p:sp>
      <p:cxnSp>
        <p:nvCxnSpPr>
          <p:cNvPr id="83" name="Google Shape;83;p17"/>
          <p:cNvCxnSpPr/>
          <p:nvPr/>
        </p:nvCxnSpPr>
        <p:spPr>
          <a:xfrm flipH="1">
            <a:off x="300" y="-242267"/>
            <a:ext cx="3685600" cy="3686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999450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7"/>
        <p:cNvGrpSpPr/>
        <p:nvPr/>
      </p:nvGrpSpPr>
      <p:grpSpPr>
        <a:xfrm>
          <a:off x="0" y="0"/>
          <a:ext cx="0" cy="0"/>
          <a:chOff x="0" y="0"/>
          <a:chExt cx="0" cy="0"/>
        </a:xfrm>
      </p:grpSpPr>
      <p:sp>
        <p:nvSpPr>
          <p:cNvPr id="88" name="Google Shape;88;p19"/>
          <p:cNvSpPr txBox="1">
            <a:spLocks noGrp="1"/>
          </p:cNvSpPr>
          <p:nvPr>
            <p:ph type="subTitle" idx="1"/>
          </p:nvPr>
        </p:nvSpPr>
        <p:spPr>
          <a:xfrm>
            <a:off x="963200" y="2568200"/>
            <a:ext cx="5991200" cy="316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89" name="Google Shape;89;p19"/>
          <p:cNvSpPr txBox="1">
            <a:spLocks noGrp="1"/>
          </p:cNvSpPr>
          <p:nvPr>
            <p:ph type="title"/>
          </p:nvPr>
        </p:nvSpPr>
        <p:spPr>
          <a:xfrm>
            <a:off x="960000" y="593367"/>
            <a:ext cx="4810800" cy="1502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90" name="Google Shape;90;p19"/>
          <p:cNvCxnSpPr/>
          <p:nvPr/>
        </p:nvCxnSpPr>
        <p:spPr>
          <a:xfrm rot="10800000">
            <a:off x="8218400" y="-47600"/>
            <a:ext cx="3987200" cy="6905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63501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1"/>
        <p:cNvGrpSpPr/>
        <p:nvPr/>
      </p:nvGrpSpPr>
      <p:grpSpPr>
        <a:xfrm>
          <a:off x="0" y="0"/>
          <a:ext cx="0" cy="0"/>
          <a:chOff x="0" y="0"/>
          <a:chExt cx="0" cy="0"/>
        </a:xfrm>
      </p:grpSpPr>
      <p:sp>
        <p:nvSpPr>
          <p:cNvPr id="92" name="Google Shape;92;p20"/>
          <p:cNvSpPr txBox="1">
            <a:spLocks noGrp="1"/>
          </p:cNvSpPr>
          <p:nvPr>
            <p:ph type="subTitle" idx="1"/>
          </p:nvPr>
        </p:nvSpPr>
        <p:spPr>
          <a:xfrm>
            <a:off x="960000" y="3357617"/>
            <a:ext cx="3970000" cy="1743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 name="Google Shape;93;p20"/>
          <p:cNvSpPr txBox="1">
            <a:spLocks noGrp="1"/>
          </p:cNvSpPr>
          <p:nvPr>
            <p:ph type="title"/>
          </p:nvPr>
        </p:nvSpPr>
        <p:spPr>
          <a:xfrm>
            <a:off x="2007233" y="1757200"/>
            <a:ext cx="2922800" cy="16004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94" name="Google Shape;94;p20"/>
          <p:cNvCxnSpPr/>
          <p:nvPr/>
        </p:nvCxnSpPr>
        <p:spPr>
          <a:xfrm rot="10800000" flipH="1">
            <a:off x="6021667" y="1971500"/>
            <a:ext cx="7073200" cy="4910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001255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5"/>
        <p:cNvGrpSpPr/>
        <p:nvPr/>
      </p:nvGrpSpPr>
      <p:grpSpPr>
        <a:xfrm>
          <a:off x="0" y="0"/>
          <a:ext cx="0" cy="0"/>
          <a:chOff x="0" y="0"/>
          <a:chExt cx="0" cy="0"/>
        </a:xfrm>
      </p:grpSpPr>
      <p:sp>
        <p:nvSpPr>
          <p:cNvPr id="96" name="Google Shape;96;p21"/>
          <p:cNvSpPr txBox="1">
            <a:spLocks noGrp="1"/>
          </p:cNvSpPr>
          <p:nvPr>
            <p:ph type="subTitle" idx="1"/>
          </p:nvPr>
        </p:nvSpPr>
        <p:spPr>
          <a:xfrm flipH="1">
            <a:off x="7262000" y="3357617"/>
            <a:ext cx="3970000" cy="174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7" name="Google Shape;97;p21"/>
          <p:cNvSpPr txBox="1">
            <a:spLocks noGrp="1"/>
          </p:cNvSpPr>
          <p:nvPr>
            <p:ph type="title"/>
          </p:nvPr>
        </p:nvSpPr>
        <p:spPr>
          <a:xfrm flipH="1">
            <a:off x="7262200" y="1757200"/>
            <a:ext cx="2570800" cy="1600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98" name="Google Shape;98;p21"/>
          <p:cNvCxnSpPr/>
          <p:nvPr/>
        </p:nvCxnSpPr>
        <p:spPr>
          <a:xfrm rot="10800000">
            <a:off x="-902867" y="1971500"/>
            <a:ext cx="7073200" cy="4910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71184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963200" y="1241933"/>
            <a:ext cx="4694800" cy="23928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n-US" smtClean="0"/>
              <a:t>Click to edit Master title style</a:t>
            </a:r>
            <a:endParaRPr/>
          </a:p>
        </p:txBody>
      </p:sp>
      <p:sp>
        <p:nvSpPr>
          <p:cNvPr id="32" name="Google Shape;32;p7"/>
          <p:cNvSpPr txBox="1">
            <a:spLocks noGrp="1"/>
          </p:cNvSpPr>
          <p:nvPr>
            <p:ph type="subTitle" idx="1"/>
          </p:nvPr>
        </p:nvSpPr>
        <p:spPr>
          <a:xfrm>
            <a:off x="1104133" y="3634467"/>
            <a:ext cx="4554000" cy="232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smtClean="0"/>
              <a:t>Click to edit Master subtitle style</a:t>
            </a:r>
            <a:endParaRPr/>
          </a:p>
        </p:txBody>
      </p:sp>
      <p:cxnSp>
        <p:nvCxnSpPr>
          <p:cNvPr id="33" name="Google Shape;33;p7"/>
          <p:cNvCxnSpPr/>
          <p:nvPr/>
        </p:nvCxnSpPr>
        <p:spPr>
          <a:xfrm rot="10800000" flipH="1">
            <a:off x="8664000" y="-86603"/>
            <a:ext cx="3225200" cy="5586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012235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814817" y="1956731"/>
            <a:ext cx="3115200" cy="565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01" name="Google Shape;101;p22"/>
          <p:cNvSpPr txBox="1">
            <a:spLocks noGrp="1"/>
          </p:cNvSpPr>
          <p:nvPr>
            <p:ph type="subTitle" idx="1"/>
          </p:nvPr>
        </p:nvSpPr>
        <p:spPr>
          <a:xfrm>
            <a:off x="1814817" y="2522167"/>
            <a:ext cx="3115200" cy="8636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2" name="Google Shape;102;p22"/>
          <p:cNvSpPr txBox="1">
            <a:spLocks noGrp="1"/>
          </p:cNvSpPr>
          <p:nvPr>
            <p:ph type="title" idx="2"/>
          </p:nvPr>
        </p:nvSpPr>
        <p:spPr>
          <a:xfrm>
            <a:off x="7261984" y="4347247"/>
            <a:ext cx="3115200" cy="565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03" name="Google Shape;103;p22"/>
          <p:cNvSpPr txBox="1">
            <a:spLocks noGrp="1"/>
          </p:cNvSpPr>
          <p:nvPr>
            <p:ph type="subTitle" idx="3"/>
          </p:nvPr>
        </p:nvSpPr>
        <p:spPr>
          <a:xfrm>
            <a:off x="7261984" y="4912684"/>
            <a:ext cx="3115200" cy="8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4" name="Google Shape;104;p22"/>
          <p:cNvSpPr txBox="1">
            <a:spLocks noGrp="1"/>
          </p:cNvSpPr>
          <p:nvPr>
            <p:ph type="title" idx="4"/>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05" name="Google Shape;105;p22"/>
          <p:cNvCxnSpPr/>
          <p:nvPr/>
        </p:nvCxnSpPr>
        <p:spPr>
          <a:xfrm rot="10800000">
            <a:off x="-14784" y="2750799"/>
            <a:ext cx="3387200" cy="3387200"/>
          </a:xfrm>
          <a:prstGeom prst="straightConnector1">
            <a:avLst/>
          </a:prstGeom>
          <a:noFill/>
          <a:ln w="19050" cap="flat" cmpd="sng">
            <a:solidFill>
              <a:schemeClr val="accent2"/>
            </a:solidFill>
            <a:prstDash val="solid"/>
            <a:round/>
            <a:headEnd type="none" w="med" len="med"/>
            <a:tailEnd type="none" w="med" len="med"/>
          </a:ln>
        </p:spPr>
      </p:cxnSp>
      <p:cxnSp>
        <p:nvCxnSpPr>
          <p:cNvPr id="106" name="Google Shape;106;p22"/>
          <p:cNvCxnSpPr/>
          <p:nvPr/>
        </p:nvCxnSpPr>
        <p:spPr>
          <a:xfrm rot="10800000" flipH="1">
            <a:off x="9299583" y="684733"/>
            <a:ext cx="2919200" cy="29764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689358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9600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09" name="Google Shape;109;p23"/>
          <p:cNvSpPr txBox="1">
            <a:spLocks noGrp="1"/>
          </p:cNvSpPr>
          <p:nvPr>
            <p:ph type="subTitle" idx="1"/>
          </p:nvPr>
        </p:nvSpPr>
        <p:spPr>
          <a:xfrm>
            <a:off x="9600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23"/>
          <p:cNvSpPr txBox="1">
            <a:spLocks noGrp="1"/>
          </p:cNvSpPr>
          <p:nvPr>
            <p:ph type="title" idx="2"/>
          </p:nvPr>
        </p:nvSpPr>
        <p:spPr>
          <a:xfrm>
            <a:off x="45384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1" name="Google Shape;111;p23"/>
          <p:cNvSpPr txBox="1">
            <a:spLocks noGrp="1"/>
          </p:cNvSpPr>
          <p:nvPr>
            <p:ph type="subTitle" idx="3"/>
          </p:nvPr>
        </p:nvSpPr>
        <p:spPr>
          <a:xfrm>
            <a:off x="45384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2" name="Google Shape;112;p23"/>
          <p:cNvSpPr txBox="1">
            <a:spLocks noGrp="1"/>
          </p:cNvSpPr>
          <p:nvPr>
            <p:ph type="title" idx="4"/>
          </p:nvPr>
        </p:nvSpPr>
        <p:spPr>
          <a:xfrm>
            <a:off x="8116800" y="3122931"/>
            <a:ext cx="3115200" cy="565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3" name="Google Shape;113;p23"/>
          <p:cNvSpPr txBox="1">
            <a:spLocks noGrp="1"/>
          </p:cNvSpPr>
          <p:nvPr>
            <p:ph type="subTitle" idx="5"/>
          </p:nvPr>
        </p:nvSpPr>
        <p:spPr>
          <a:xfrm>
            <a:off x="8116800" y="3688367"/>
            <a:ext cx="3115200" cy="119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4" name="Google Shape;114;p23"/>
          <p:cNvSpPr txBox="1">
            <a:spLocks noGrp="1"/>
          </p:cNvSpPr>
          <p:nvPr>
            <p:ph type="title" idx="6"/>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15" name="Google Shape;115;p23"/>
          <p:cNvCxnSpPr/>
          <p:nvPr/>
        </p:nvCxnSpPr>
        <p:spPr>
          <a:xfrm rot="10800000">
            <a:off x="-2030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7742742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6"/>
        <p:cNvGrpSpPr/>
        <p:nvPr/>
      </p:nvGrpSpPr>
      <p:grpSpPr>
        <a:xfrm>
          <a:off x="0" y="0"/>
          <a:ext cx="0" cy="0"/>
          <a:chOff x="0" y="0"/>
          <a:chExt cx="0" cy="0"/>
        </a:xfrm>
      </p:grpSpPr>
      <p:cxnSp>
        <p:nvCxnSpPr>
          <p:cNvPr id="117" name="Google Shape;117;p24"/>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
        <p:nvSpPr>
          <p:cNvPr id="118" name="Google Shape;118;p24"/>
          <p:cNvSpPr txBox="1">
            <a:spLocks noGrp="1"/>
          </p:cNvSpPr>
          <p:nvPr>
            <p:ph type="title"/>
          </p:nvPr>
        </p:nvSpPr>
        <p:spPr>
          <a:xfrm>
            <a:off x="960000" y="2546117"/>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9" name="Google Shape;119;p24"/>
          <p:cNvSpPr txBox="1">
            <a:spLocks noGrp="1"/>
          </p:cNvSpPr>
          <p:nvPr>
            <p:ph type="subTitle" idx="1"/>
          </p:nvPr>
        </p:nvSpPr>
        <p:spPr>
          <a:xfrm>
            <a:off x="960016" y="3027551"/>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0" name="Google Shape;120;p24"/>
          <p:cNvSpPr txBox="1">
            <a:spLocks noGrp="1"/>
          </p:cNvSpPr>
          <p:nvPr>
            <p:ph type="title" idx="2"/>
          </p:nvPr>
        </p:nvSpPr>
        <p:spPr>
          <a:xfrm>
            <a:off x="5613000" y="2546151"/>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1" name="Google Shape;121;p24"/>
          <p:cNvSpPr txBox="1">
            <a:spLocks noGrp="1"/>
          </p:cNvSpPr>
          <p:nvPr>
            <p:ph type="subTitle" idx="3"/>
          </p:nvPr>
        </p:nvSpPr>
        <p:spPr>
          <a:xfrm>
            <a:off x="5613003" y="3027584"/>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2" name="Google Shape;122;p24"/>
          <p:cNvSpPr txBox="1">
            <a:spLocks noGrp="1"/>
          </p:cNvSpPr>
          <p:nvPr>
            <p:ph type="title" idx="4"/>
          </p:nvPr>
        </p:nvSpPr>
        <p:spPr>
          <a:xfrm>
            <a:off x="960000" y="4931600"/>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3" name="Google Shape;123;p24"/>
          <p:cNvSpPr txBox="1">
            <a:spLocks noGrp="1"/>
          </p:cNvSpPr>
          <p:nvPr>
            <p:ph type="subTitle" idx="5"/>
          </p:nvPr>
        </p:nvSpPr>
        <p:spPr>
          <a:xfrm>
            <a:off x="960016" y="5413200"/>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24"/>
          <p:cNvSpPr txBox="1">
            <a:spLocks noGrp="1"/>
          </p:cNvSpPr>
          <p:nvPr>
            <p:ph type="title" idx="6"/>
          </p:nvPr>
        </p:nvSpPr>
        <p:spPr>
          <a:xfrm>
            <a:off x="5613000" y="4931600"/>
            <a:ext cx="3871200" cy="4816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5" name="Google Shape;125;p24"/>
          <p:cNvSpPr txBox="1">
            <a:spLocks noGrp="1"/>
          </p:cNvSpPr>
          <p:nvPr>
            <p:ph type="subTitle" idx="7"/>
          </p:nvPr>
        </p:nvSpPr>
        <p:spPr>
          <a:xfrm>
            <a:off x="5613000" y="5413200"/>
            <a:ext cx="38712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6" name="Google Shape;126;p24"/>
          <p:cNvSpPr txBox="1">
            <a:spLocks noGrp="1"/>
          </p:cNvSpPr>
          <p:nvPr>
            <p:ph type="title" idx="8"/>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9684040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27"/>
        <p:cNvGrpSpPr/>
        <p:nvPr/>
      </p:nvGrpSpPr>
      <p:grpSpPr>
        <a:xfrm>
          <a:off x="0" y="0"/>
          <a:ext cx="0" cy="0"/>
          <a:chOff x="0" y="0"/>
          <a:chExt cx="0" cy="0"/>
        </a:xfrm>
      </p:grpSpPr>
      <p:cxnSp>
        <p:nvCxnSpPr>
          <p:cNvPr id="128" name="Google Shape;128;p25"/>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
        <p:nvSpPr>
          <p:cNvPr id="129" name="Google Shape;129;p25"/>
          <p:cNvSpPr txBox="1">
            <a:spLocks noGrp="1"/>
          </p:cNvSpPr>
          <p:nvPr>
            <p:ph type="title"/>
          </p:nvPr>
        </p:nvSpPr>
        <p:spPr>
          <a:xfrm>
            <a:off x="960000" y="2277800"/>
            <a:ext cx="2657200" cy="49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0" name="Google Shape;130;p25"/>
          <p:cNvSpPr txBox="1">
            <a:spLocks noGrp="1"/>
          </p:cNvSpPr>
          <p:nvPr>
            <p:ph type="subTitle" idx="1"/>
          </p:nvPr>
        </p:nvSpPr>
        <p:spPr>
          <a:xfrm>
            <a:off x="960012" y="2771143"/>
            <a:ext cx="2657200" cy="742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1" name="Google Shape;131;p25"/>
          <p:cNvSpPr txBox="1">
            <a:spLocks noGrp="1"/>
          </p:cNvSpPr>
          <p:nvPr>
            <p:ph type="title" idx="2"/>
          </p:nvPr>
        </p:nvSpPr>
        <p:spPr>
          <a:xfrm>
            <a:off x="6819271" y="2277835"/>
            <a:ext cx="2657200" cy="49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2" name="Google Shape;132;p25"/>
          <p:cNvSpPr txBox="1">
            <a:spLocks noGrp="1"/>
          </p:cNvSpPr>
          <p:nvPr>
            <p:ph type="subTitle" idx="3"/>
          </p:nvPr>
        </p:nvSpPr>
        <p:spPr>
          <a:xfrm>
            <a:off x="6819272" y="2771176"/>
            <a:ext cx="2657200" cy="74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3" name="Google Shape;133;p25"/>
          <p:cNvSpPr txBox="1">
            <a:spLocks noGrp="1"/>
          </p:cNvSpPr>
          <p:nvPr>
            <p:ph type="title" idx="4"/>
          </p:nvPr>
        </p:nvSpPr>
        <p:spPr>
          <a:xfrm>
            <a:off x="960000" y="4346655"/>
            <a:ext cx="2657200" cy="493600"/>
          </a:xfrm>
          <a:prstGeom prst="rect">
            <a:avLst/>
          </a:prstGeom>
        </p:spPr>
        <p:txBody>
          <a:bodyPr spcFirstLastPara="1" wrap="square" lIns="0" tIns="0" rIns="0" bIns="0" anchor="ctr" anchorCtr="0">
            <a:noAutofit/>
          </a:bodyPr>
          <a:lstStyle>
            <a:lvl1pPr lvl="0" algn="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4" name="Google Shape;134;p25"/>
          <p:cNvSpPr txBox="1">
            <a:spLocks noGrp="1"/>
          </p:cNvSpPr>
          <p:nvPr>
            <p:ph type="subTitle" idx="5"/>
          </p:nvPr>
        </p:nvSpPr>
        <p:spPr>
          <a:xfrm>
            <a:off x="960012" y="4840167"/>
            <a:ext cx="2657200" cy="742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5" name="Google Shape;135;p25"/>
          <p:cNvSpPr txBox="1">
            <a:spLocks noGrp="1"/>
          </p:cNvSpPr>
          <p:nvPr>
            <p:ph type="title" idx="6"/>
          </p:nvPr>
        </p:nvSpPr>
        <p:spPr>
          <a:xfrm>
            <a:off x="6819271" y="4346655"/>
            <a:ext cx="2657200" cy="4936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6" name="Google Shape;136;p25"/>
          <p:cNvSpPr txBox="1">
            <a:spLocks noGrp="1"/>
          </p:cNvSpPr>
          <p:nvPr>
            <p:ph type="subTitle" idx="7"/>
          </p:nvPr>
        </p:nvSpPr>
        <p:spPr>
          <a:xfrm>
            <a:off x="6819271" y="4840167"/>
            <a:ext cx="2657200" cy="74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7" name="Google Shape;137;p25"/>
          <p:cNvSpPr txBox="1">
            <a:spLocks noGrp="1"/>
          </p:cNvSpPr>
          <p:nvPr>
            <p:ph type="title" idx="8"/>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15010739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960000"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0" name="Google Shape;140;p26"/>
          <p:cNvSpPr txBox="1">
            <a:spLocks noGrp="1"/>
          </p:cNvSpPr>
          <p:nvPr>
            <p:ph type="subTitle" idx="1"/>
          </p:nvPr>
        </p:nvSpPr>
        <p:spPr>
          <a:xfrm>
            <a:off x="960000"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1" name="Google Shape;141;p26"/>
          <p:cNvSpPr txBox="1">
            <a:spLocks noGrp="1"/>
          </p:cNvSpPr>
          <p:nvPr>
            <p:ph type="title" idx="2"/>
          </p:nvPr>
        </p:nvSpPr>
        <p:spPr>
          <a:xfrm>
            <a:off x="4559028"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2" name="Google Shape;142;p26"/>
          <p:cNvSpPr txBox="1">
            <a:spLocks noGrp="1"/>
          </p:cNvSpPr>
          <p:nvPr>
            <p:ph type="subTitle" idx="3"/>
          </p:nvPr>
        </p:nvSpPr>
        <p:spPr>
          <a:xfrm>
            <a:off x="4559028"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3" name="Google Shape;143;p26"/>
          <p:cNvSpPr txBox="1">
            <a:spLocks noGrp="1"/>
          </p:cNvSpPr>
          <p:nvPr>
            <p:ph type="title" idx="4"/>
          </p:nvPr>
        </p:nvSpPr>
        <p:spPr>
          <a:xfrm>
            <a:off x="960000"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4" name="Google Shape;144;p26"/>
          <p:cNvSpPr txBox="1">
            <a:spLocks noGrp="1"/>
          </p:cNvSpPr>
          <p:nvPr>
            <p:ph type="subTitle" idx="5"/>
          </p:nvPr>
        </p:nvSpPr>
        <p:spPr>
          <a:xfrm>
            <a:off x="960000"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5" name="Google Shape;145;p26"/>
          <p:cNvSpPr txBox="1">
            <a:spLocks noGrp="1"/>
          </p:cNvSpPr>
          <p:nvPr>
            <p:ph type="title" idx="6"/>
          </p:nvPr>
        </p:nvSpPr>
        <p:spPr>
          <a:xfrm>
            <a:off x="4559028"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6" name="Google Shape;146;p26"/>
          <p:cNvSpPr txBox="1">
            <a:spLocks noGrp="1"/>
          </p:cNvSpPr>
          <p:nvPr>
            <p:ph type="subTitle" idx="7"/>
          </p:nvPr>
        </p:nvSpPr>
        <p:spPr>
          <a:xfrm>
            <a:off x="4559028"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7" name="Google Shape;147;p26"/>
          <p:cNvSpPr txBox="1">
            <a:spLocks noGrp="1"/>
          </p:cNvSpPr>
          <p:nvPr>
            <p:ph type="title" idx="8"/>
          </p:nvPr>
        </p:nvSpPr>
        <p:spPr>
          <a:xfrm>
            <a:off x="8158065" y="2230400"/>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8" name="Google Shape;148;p26"/>
          <p:cNvSpPr txBox="1">
            <a:spLocks noGrp="1"/>
          </p:cNvSpPr>
          <p:nvPr>
            <p:ph type="subTitle" idx="9"/>
          </p:nvPr>
        </p:nvSpPr>
        <p:spPr>
          <a:xfrm>
            <a:off x="8158065" y="2699633"/>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9" name="Google Shape;149;p26"/>
          <p:cNvSpPr txBox="1">
            <a:spLocks noGrp="1"/>
          </p:cNvSpPr>
          <p:nvPr>
            <p:ph type="title" idx="13"/>
          </p:nvPr>
        </p:nvSpPr>
        <p:spPr>
          <a:xfrm>
            <a:off x="8158065" y="4297884"/>
            <a:ext cx="3074000" cy="4692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0" name="Google Shape;150;p26"/>
          <p:cNvSpPr txBox="1">
            <a:spLocks noGrp="1"/>
          </p:cNvSpPr>
          <p:nvPr>
            <p:ph type="subTitle" idx="14"/>
          </p:nvPr>
        </p:nvSpPr>
        <p:spPr>
          <a:xfrm>
            <a:off x="8158065" y="4766884"/>
            <a:ext cx="3074000" cy="72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1" name="Google Shape;151;p26"/>
          <p:cNvSpPr txBox="1">
            <a:spLocks noGrp="1"/>
          </p:cNvSpPr>
          <p:nvPr>
            <p:ph type="title" idx="15"/>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52" name="Google Shape;152;p26"/>
          <p:cNvCxnSpPr/>
          <p:nvPr/>
        </p:nvCxnSpPr>
        <p:spPr>
          <a:xfrm rot="10800000" flipH="1">
            <a:off x="101854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703502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53"/>
        <p:cNvGrpSpPr/>
        <p:nvPr/>
      </p:nvGrpSpPr>
      <p:grpSpPr>
        <a:xfrm>
          <a:off x="0" y="0"/>
          <a:ext cx="0" cy="0"/>
          <a:chOff x="0" y="0"/>
          <a:chExt cx="0" cy="0"/>
        </a:xfrm>
      </p:grpSpPr>
      <p:sp>
        <p:nvSpPr>
          <p:cNvPr id="154" name="Google Shape;154;p27"/>
          <p:cNvSpPr txBox="1">
            <a:spLocks noGrp="1"/>
          </p:cNvSpPr>
          <p:nvPr>
            <p:ph type="title" hasCustomPrompt="1"/>
          </p:nvPr>
        </p:nvSpPr>
        <p:spPr>
          <a:xfrm flipH="1">
            <a:off x="3543167" y="3846231"/>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5" name="Google Shape;155;p27"/>
          <p:cNvSpPr txBox="1">
            <a:spLocks noGrp="1"/>
          </p:cNvSpPr>
          <p:nvPr>
            <p:ph type="subTitle" idx="1"/>
          </p:nvPr>
        </p:nvSpPr>
        <p:spPr>
          <a:xfrm flipH="1">
            <a:off x="3543167" y="5289600"/>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6" name="Google Shape;156;p27"/>
          <p:cNvSpPr txBox="1">
            <a:spLocks noGrp="1"/>
          </p:cNvSpPr>
          <p:nvPr>
            <p:ph type="title" idx="2" hasCustomPrompt="1"/>
          </p:nvPr>
        </p:nvSpPr>
        <p:spPr>
          <a:xfrm flipH="1">
            <a:off x="7742967" y="978903"/>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7" name="Google Shape;157;p27"/>
          <p:cNvSpPr txBox="1">
            <a:spLocks noGrp="1"/>
          </p:cNvSpPr>
          <p:nvPr>
            <p:ph type="subTitle" idx="3"/>
          </p:nvPr>
        </p:nvSpPr>
        <p:spPr>
          <a:xfrm flipH="1">
            <a:off x="7742967" y="2422167"/>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8" name="Google Shape;158;p27"/>
          <p:cNvSpPr txBox="1">
            <a:spLocks noGrp="1"/>
          </p:cNvSpPr>
          <p:nvPr>
            <p:ph type="title" idx="4" hasCustomPrompt="1"/>
          </p:nvPr>
        </p:nvSpPr>
        <p:spPr>
          <a:xfrm flipH="1">
            <a:off x="7742967" y="3846244"/>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9" name="Google Shape;159;p27"/>
          <p:cNvSpPr txBox="1">
            <a:spLocks noGrp="1"/>
          </p:cNvSpPr>
          <p:nvPr>
            <p:ph type="subTitle" idx="5"/>
          </p:nvPr>
        </p:nvSpPr>
        <p:spPr>
          <a:xfrm flipH="1">
            <a:off x="7742967" y="5289600"/>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0" name="Google Shape;160;p27"/>
          <p:cNvSpPr txBox="1">
            <a:spLocks noGrp="1"/>
          </p:cNvSpPr>
          <p:nvPr>
            <p:ph type="title" idx="6" hasCustomPrompt="1"/>
          </p:nvPr>
        </p:nvSpPr>
        <p:spPr>
          <a:xfrm flipH="1">
            <a:off x="3543167" y="978903"/>
            <a:ext cx="2932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solidFill>
                  <a:schemeClr val="accent1"/>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1" name="Google Shape;161;p27"/>
          <p:cNvSpPr txBox="1">
            <a:spLocks noGrp="1"/>
          </p:cNvSpPr>
          <p:nvPr>
            <p:ph type="subTitle" idx="7"/>
          </p:nvPr>
        </p:nvSpPr>
        <p:spPr>
          <a:xfrm flipH="1">
            <a:off x="3543167" y="2422167"/>
            <a:ext cx="2932400" cy="811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2" name="Google Shape;162;p27"/>
          <p:cNvSpPr txBox="1">
            <a:spLocks noGrp="1"/>
          </p:cNvSpPr>
          <p:nvPr>
            <p:ph type="subTitle" idx="8"/>
          </p:nvPr>
        </p:nvSpPr>
        <p:spPr>
          <a:xfrm flipH="1">
            <a:off x="3543167" y="4787600"/>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endParaRPr/>
          </a:p>
        </p:txBody>
      </p:sp>
      <p:sp>
        <p:nvSpPr>
          <p:cNvPr id="163" name="Google Shape;163;p27"/>
          <p:cNvSpPr txBox="1">
            <a:spLocks noGrp="1"/>
          </p:cNvSpPr>
          <p:nvPr>
            <p:ph type="subTitle" idx="9"/>
          </p:nvPr>
        </p:nvSpPr>
        <p:spPr>
          <a:xfrm flipH="1">
            <a:off x="7742967" y="4787600"/>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endParaRPr/>
          </a:p>
        </p:txBody>
      </p:sp>
      <p:sp>
        <p:nvSpPr>
          <p:cNvPr id="164" name="Google Shape;164;p27"/>
          <p:cNvSpPr txBox="1">
            <a:spLocks noGrp="1"/>
          </p:cNvSpPr>
          <p:nvPr>
            <p:ph type="subTitle" idx="13"/>
          </p:nvPr>
        </p:nvSpPr>
        <p:spPr>
          <a:xfrm flipH="1">
            <a:off x="7742967" y="1920267"/>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endParaRPr/>
          </a:p>
        </p:txBody>
      </p:sp>
      <p:sp>
        <p:nvSpPr>
          <p:cNvPr id="165" name="Google Shape;165;p27"/>
          <p:cNvSpPr txBox="1">
            <a:spLocks noGrp="1"/>
          </p:cNvSpPr>
          <p:nvPr>
            <p:ph type="subTitle" idx="14"/>
          </p:nvPr>
        </p:nvSpPr>
        <p:spPr>
          <a:xfrm flipH="1">
            <a:off x="3543167" y="1920267"/>
            <a:ext cx="2932400" cy="50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2000"/>
              <a:buFont typeface="Roboto Black"/>
              <a:buNone/>
              <a:defRPr sz="2667">
                <a:solidFill>
                  <a:schemeClr val="dk1"/>
                </a:solidFill>
                <a:latin typeface="Roboto Black"/>
                <a:ea typeface="Roboto Black"/>
                <a:cs typeface="Roboto Black"/>
                <a:sym typeface="Roboto Black"/>
              </a:defRPr>
            </a:lvl9pPr>
          </a:lstStyle>
          <a:p>
            <a:endParaRPr/>
          </a:p>
        </p:txBody>
      </p:sp>
      <p:cxnSp>
        <p:nvCxnSpPr>
          <p:cNvPr id="166" name="Google Shape;166;p27"/>
          <p:cNvCxnSpPr/>
          <p:nvPr/>
        </p:nvCxnSpPr>
        <p:spPr>
          <a:xfrm rot="10800000" flipH="1">
            <a:off x="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89748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7"/>
        <p:cNvGrpSpPr/>
        <p:nvPr/>
      </p:nvGrpSpPr>
      <p:grpSpPr>
        <a:xfrm>
          <a:off x="0" y="0"/>
          <a:ext cx="0" cy="0"/>
          <a:chOff x="0" y="0"/>
          <a:chExt cx="0" cy="0"/>
        </a:xfrm>
      </p:grpSpPr>
      <p:sp>
        <p:nvSpPr>
          <p:cNvPr id="168" name="Google Shape;168;p28"/>
          <p:cNvSpPr txBox="1">
            <a:spLocks noGrp="1"/>
          </p:cNvSpPr>
          <p:nvPr>
            <p:ph type="title" hasCustomPrompt="1"/>
          </p:nvPr>
        </p:nvSpPr>
        <p:spPr>
          <a:xfrm>
            <a:off x="6734055" y="2498567"/>
            <a:ext cx="3798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69" name="Google Shape;169;p28"/>
          <p:cNvSpPr txBox="1">
            <a:spLocks noGrp="1"/>
          </p:cNvSpPr>
          <p:nvPr>
            <p:ph type="subTitle" idx="1"/>
          </p:nvPr>
        </p:nvSpPr>
        <p:spPr>
          <a:xfrm>
            <a:off x="6734049" y="3446436"/>
            <a:ext cx="3798400" cy="13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 name="Google Shape;170;p28"/>
          <p:cNvSpPr txBox="1">
            <a:spLocks noGrp="1"/>
          </p:cNvSpPr>
          <p:nvPr>
            <p:ph type="title" idx="2" hasCustomPrompt="1"/>
          </p:nvPr>
        </p:nvSpPr>
        <p:spPr>
          <a:xfrm>
            <a:off x="1659551" y="2486800"/>
            <a:ext cx="3798400" cy="9412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70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71" name="Google Shape;171;p28"/>
          <p:cNvSpPr txBox="1">
            <a:spLocks noGrp="1"/>
          </p:cNvSpPr>
          <p:nvPr>
            <p:ph type="subTitle" idx="3"/>
          </p:nvPr>
        </p:nvSpPr>
        <p:spPr>
          <a:xfrm>
            <a:off x="1659551" y="3428159"/>
            <a:ext cx="3798400" cy="13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2" name="Google Shape;172;p28"/>
          <p:cNvSpPr txBox="1">
            <a:spLocks noGrp="1"/>
          </p:cNvSpPr>
          <p:nvPr>
            <p:ph type="title" idx="4"/>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73" name="Google Shape;173;p28"/>
          <p:cNvCxnSpPr/>
          <p:nvPr/>
        </p:nvCxnSpPr>
        <p:spPr>
          <a:xfrm rot="10800000" flipH="1">
            <a:off x="10185400" y="4724600"/>
            <a:ext cx="2209600" cy="2209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696882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4"/>
        <p:cNvGrpSpPr/>
        <p:nvPr/>
      </p:nvGrpSpPr>
      <p:grpSpPr>
        <a:xfrm>
          <a:off x="0" y="0"/>
          <a:ext cx="0" cy="0"/>
          <a:chOff x="0" y="0"/>
          <a:chExt cx="0" cy="0"/>
        </a:xfrm>
      </p:grpSpPr>
      <p:sp>
        <p:nvSpPr>
          <p:cNvPr id="175" name="Google Shape;175;p29"/>
          <p:cNvSpPr txBox="1">
            <a:spLocks noGrp="1"/>
          </p:cNvSpPr>
          <p:nvPr>
            <p:ph type="subTitle" idx="1"/>
          </p:nvPr>
        </p:nvSpPr>
        <p:spPr>
          <a:xfrm>
            <a:off x="960000" y="1536633"/>
            <a:ext cx="5136000" cy="46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76" name="Google Shape;176;p29"/>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7" name="Google Shape;177;p29"/>
          <p:cNvSpPr txBox="1">
            <a:spLocks noGrp="1"/>
          </p:cNvSpPr>
          <p:nvPr>
            <p:ph type="subTitle" idx="2"/>
          </p:nvPr>
        </p:nvSpPr>
        <p:spPr>
          <a:xfrm>
            <a:off x="6095884" y="1536633"/>
            <a:ext cx="5136000" cy="4601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Tree>
    <p:extLst>
      <p:ext uri="{BB962C8B-B14F-4D97-AF65-F5344CB8AC3E}">
        <p14:creationId xmlns:p14="http://schemas.microsoft.com/office/powerpoint/2010/main" val="14478754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4"/>
        <p:cNvGrpSpPr/>
        <p:nvPr/>
      </p:nvGrpSpPr>
      <p:grpSpPr>
        <a:xfrm>
          <a:off x="0" y="0"/>
          <a:ext cx="0" cy="0"/>
          <a:chOff x="0" y="0"/>
          <a:chExt cx="0" cy="0"/>
        </a:xfrm>
      </p:grpSpPr>
      <p:cxnSp>
        <p:nvCxnSpPr>
          <p:cNvPr id="185" name="Google Shape;185;p31"/>
          <p:cNvCxnSpPr/>
          <p:nvPr/>
        </p:nvCxnSpPr>
        <p:spPr>
          <a:xfrm rot="10800000">
            <a:off x="925960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75095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6"/>
        <p:cNvGrpSpPr/>
        <p:nvPr/>
      </p:nvGrpSpPr>
      <p:grpSpPr>
        <a:xfrm>
          <a:off x="0" y="0"/>
          <a:ext cx="0" cy="0"/>
          <a:chOff x="0" y="0"/>
          <a:chExt cx="0" cy="0"/>
        </a:xfrm>
      </p:grpSpPr>
      <p:cxnSp>
        <p:nvCxnSpPr>
          <p:cNvPr id="187" name="Google Shape;187;p32"/>
          <p:cNvCxnSpPr/>
          <p:nvPr/>
        </p:nvCxnSpPr>
        <p:spPr>
          <a:xfrm rot="10800000" flipH="1">
            <a:off x="0" y="-54800"/>
            <a:ext cx="2932400" cy="69128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843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960000" y="1689267"/>
            <a:ext cx="6782000" cy="3372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6000"/>
              <a:buNone/>
              <a:defRPr sz="10666"/>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smtClean="0"/>
              <a:t>Click to edit Master title style</a:t>
            </a:r>
            <a:endParaRPr/>
          </a:p>
        </p:txBody>
      </p:sp>
      <p:cxnSp>
        <p:nvCxnSpPr>
          <p:cNvPr id="36" name="Google Shape;36;p8"/>
          <p:cNvCxnSpPr/>
          <p:nvPr/>
        </p:nvCxnSpPr>
        <p:spPr>
          <a:xfrm rot="10800000">
            <a:off x="8218400" y="-47600"/>
            <a:ext cx="3987200" cy="69056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453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cxnSp>
        <p:nvCxnSpPr>
          <p:cNvPr id="38" name="Google Shape;38;p9"/>
          <p:cNvCxnSpPr/>
          <p:nvPr/>
        </p:nvCxnSpPr>
        <p:spPr>
          <a:xfrm rot="10800000">
            <a:off x="4719767" y="-119333"/>
            <a:ext cx="7224400" cy="7030400"/>
          </a:xfrm>
          <a:prstGeom prst="straightConnector1">
            <a:avLst/>
          </a:prstGeom>
          <a:noFill/>
          <a:ln w="19050" cap="flat" cmpd="sng">
            <a:solidFill>
              <a:schemeClr val="accent2"/>
            </a:solidFill>
            <a:prstDash val="solid"/>
            <a:round/>
            <a:headEnd type="none" w="med" len="med"/>
            <a:tailEnd type="none" w="med" len="med"/>
          </a:ln>
        </p:spPr>
      </p:cxnSp>
      <p:sp>
        <p:nvSpPr>
          <p:cNvPr id="39" name="Google Shape;39;p9"/>
          <p:cNvSpPr txBox="1">
            <a:spLocks noGrp="1"/>
          </p:cNvSpPr>
          <p:nvPr>
            <p:ph type="title"/>
          </p:nvPr>
        </p:nvSpPr>
        <p:spPr>
          <a:xfrm>
            <a:off x="971867" y="2597833"/>
            <a:ext cx="3715600" cy="13268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8000"/>
            </a:lvl1pPr>
            <a:lvl2pPr lvl="1" algn="ctr" rtl="0">
              <a:spcBef>
                <a:spcPts val="0"/>
              </a:spcBef>
              <a:spcAft>
                <a:spcPts val="0"/>
              </a:spcAft>
              <a:buSzPts val="4500"/>
              <a:buNone/>
              <a:defRPr sz="6000"/>
            </a:lvl2pPr>
            <a:lvl3pPr lvl="2" algn="ctr" rtl="0">
              <a:spcBef>
                <a:spcPts val="0"/>
              </a:spcBef>
              <a:spcAft>
                <a:spcPts val="0"/>
              </a:spcAft>
              <a:buSzPts val="4500"/>
              <a:buNone/>
              <a:defRPr sz="6000"/>
            </a:lvl3pPr>
            <a:lvl4pPr lvl="3" algn="ctr" rtl="0">
              <a:spcBef>
                <a:spcPts val="0"/>
              </a:spcBef>
              <a:spcAft>
                <a:spcPts val="0"/>
              </a:spcAft>
              <a:buSzPts val="4500"/>
              <a:buNone/>
              <a:defRPr sz="6000"/>
            </a:lvl4pPr>
            <a:lvl5pPr lvl="4" algn="ctr" rtl="0">
              <a:spcBef>
                <a:spcPts val="0"/>
              </a:spcBef>
              <a:spcAft>
                <a:spcPts val="0"/>
              </a:spcAft>
              <a:buSzPts val="4500"/>
              <a:buNone/>
              <a:defRPr sz="6000"/>
            </a:lvl5pPr>
            <a:lvl6pPr lvl="5" algn="ctr" rtl="0">
              <a:spcBef>
                <a:spcPts val="0"/>
              </a:spcBef>
              <a:spcAft>
                <a:spcPts val="0"/>
              </a:spcAft>
              <a:buSzPts val="4500"/>
              <a:buNone/>
              <a:defRPr sz="6000"/>
            </a:lvl6pPr>
            <a:lvl7pPr lvl="6" algn="ctr" rtl="0">
              <a:spcBef>
                <a:spcPts val="0"/>
              </a:spcBef>
              <a:spcAft>
                <a:spcPts val="0"/>
              </a:spcAft>
              <a:buSzPts val="4500"/>
              <a:buNone/>
              <a:defRPr sz="6000"/>
            </a:lvl7pPr>
            <a:lvl8pPr lvl="7" algn="ctr" rtl="0">
              <a:spcBef>
                <a:spcPts val="0"/>
              </a:spcBef>
              <a:spcAft>
                <a:spcPts val="0"/>
              </a:spcAft>
              <a:buSzPts val="4500"/>
              <a:buNone/>
              <a:defRPr sz="6000"/>
            </a:lvl8pPr>
            <a:lvl9pPr lvl="8" algn="ctr" rtl="0">
              <a:spcBef>
                <a:spcPts val="0"/>
              </a:spcBef>
              <a:spcAft>
                <a:spcPts val="0"/>
              </a:spcAft>
              <a:buSzPts val="4500"/>
              <a:buNone/>
              <a:defRPr sz="6000"/>
            </a:lvl9pPr>
          </a:lstStyle>
          <a:p>
            <a:r>
              <a:rPr lang="en-US" smtClean="0"/>
              <a:t>Click to edit Master title style</a:t>
            </a:r>
            <a:endParaRPr/>
          </a:p>
        </p:txBody>
      </p:sp>
      <p:sp>
        <p:nvSpPr>
          <p:cNvPr id="40" name="Google Shape;40;p9"/>
          <p:cNvSpPr txBox="1">
            <a:spLocks noGrp="1"/>
          </p:cNvSpPr>
          <p:nvPr>
            <p:ph type="subTitle" idx="1"/>
          </p:nvPr>
        </p:nvSpPr>
        <p:spPr>
          <a:xfrm>
            <a:off x="971851" y="4150433"/>
            <a:ext cx="3574000" cy="177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smtClean="0"/>
              <a:t>Click to edit Master subtitle style</a:t>
            </a:r>
            <a:endParaRPr/>
          </a:p>
        </p:txBody>
      </p:sp>
    </p:spTree>
    <p:extLst>
      <p:ext uri="{BB962C8B-B14F-4D97-AF65-F5344CB8AC3E}">
        <p14:creationId xmlns:p14="http://schemas.microsoft.com/office/powerpoint/2010/main" val="82610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1173433"/>
            <a:ext cx="4106000" cy="4456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6933"/>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r>
              <a:rPr lang="en-US" smtClean="0"/>
              <a:t>Click to edit Master title style</a:t>
            </a:r>
            <a:endParaRPr/>
          </a:p>
        </p:txBody>
      </p:sp>
      <p:cxnSp>
        <p:nvCxnSpPr>
          <p:cNvPr id="43" name="Google Shape;43;p10"/>
          <p:cNvCxnSpPr/>
          <p:nvPr/>
        </p:nvCxnSpPr>
        <p:spPr>
          <a:xfrm rot="10800000" flipH="1">
            <a:off x="8383733" y="-89600"/>
            <a:ext cx="3008400" cy="3008400"/>
          </a:xfrm>
          <a:prstGeom prst="straightConnector1">
            <a:avLst/>
          </a:prstGeom>
          <a:noFill/>
          <a:ln w="19050" cap="flat" cmpd="sng">
            <a:solidFill>
              <a:schemeClr val="lt2"/>
            </a:solidFill>
            <a:prstDash val="solid"/>
            <a:round/>
            <a:headEnd type="none" w="med" len="med"/>
            <a:tailEnd type="none" w="med" len="med"/>
          </a:ln>
        </p:spPr>
      </p:cxnSp>
      <p:cxnSp>
        <p:nvCxnSpPr>
          <p:cNvPr id="44" name="Google Shape;44;p10"/>
          <p:cNvCxnSpPr/>
          <p:nvPr/>
        </p:nvCxnSpPr>
        <p:spPr>
          <a:xfrm rot="10800000" flipH="1">
            <a:off x="4384833" y="2021733"/>
            <a:ext cx="4896000" cy="4896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4429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flipH="1">
            <a:off x="1725600" y="3140033"/>
            <a:ext cx="9520000" cy="2014800"/>
          </a:xfrm>
          <a:prstGeom prst="rect">
            <a:avLst/>
          </a:prstGeom>
        </p:spPr>
        <p:txBody>
          <a:bodyPr spcFirstLastPara="1" wrap="square" lIns="0" tIns="0" rIns="0" bIns="0" anchor="b" anchorCtr="0">
            <a:noAutofit/>
          </a:bodyPr>
          <a:lstStyle>
            <a:lvl1pPr lvl="0" algn="r">
              <a:spcBef>
                <a:spcPts val="0"/>
              </a:spcBef>
              <a:spcAft>
                <a:spcPts val="0"/>
              </a:spcAft>
              <a:buSzPts val="9600"/>
              <a:buNone/>
              <a:defRPr sz="10666"/>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7" name="Google Shape;47;p11"/>
          <p:cNvSpPr txBox="1">
            <a:spLocks noGrp="1"/>
          </p:cNvSpPr>
          <p:nvPr>
            <p:ph type="subTitle" idx="1"/>
          </p:nvPr>
        </p:nvSpPr>
        <p:spPr>
          <a:xfrm flipH="1">
            <a:off x="2477600" y="5186867"/>
            <a:ext cx="8768000" cy="10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800"/>
              <a:buNone/>
              <a:defRPr sz="2400"/>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smtClean="0"/>
              <a:t>Click to edit Master subtitle style</a:t>
            </a:r>
            <a:endParaRPr/>
          </a:p>
        </p:txBody>
      </p:sp>
      <p:cxnSp>
        <p:nvCxnSpPr>
          <p:cNvPr id="48" name="Google Shape;48;p11"/>
          <p:cNvCxnSpPr/>
          <p:nvPr/>
        </p:nvCxnSpPr>
        <p:spPr>
          <a:xfrm>
            <a:off x="2727333" y="-58033"/>
            <a:ext cx="9647600" cy="25852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89296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05200" cy="7636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600"/>
              <a:buFont typeface="Roboto Black"/>
              <a:buNone/>
              <a:defRPr sz="36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60000" y="1536633"/>
            <a:ext cx="102052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510034425"/>
      </p:ext>
    </p:extLst>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0" name="Google Shape;190;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10760040"/>
      </p:ext>
    </p:extLst>
  </p:cSld>
  <p:clrMap bg1="lt1" tx1="dk1" bg2="dk2" tx2="lt2" accent1="accent1" accent2="accent2" accent3="accent3" accent4="accent4" accent5="accent5" accent6="accent6" hlink="hlink" folHlink="folHlink"/>
  <p:sldLayoutIdLst>
    <p:sldLayoutId id="2147483736"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05200" cy="7636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dk1"/>
              </a:buClr>
              <a:buSzPts val="3600"/>
              <a:buFont typeface="Roboto Black"/>
              <a:buNone/>
              <a:defRPr sz="3600">
                <a:solidFill>
                  <a:schemeClr val="dk1"/>
                </a:solidFill>
                <a:latin typeface="Roboto Black"/>
                <a:ea typeface="Roboto Black"/>
                <a:cs typeface="Roboto Black"/>
                <a:sym typeface="Roboto Black"/>
              </a:defRPr>
            </a:lvl1pPr>
            <a:lvl2pPr lvl="1"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60000" y="1536633"/>
            <a:ext cx="102052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marL="914400" lvl="1"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marL="1371600" lvl="2"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marL="1828800" lvl="3"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marL="2286000" lvl="4"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marL="2743200" lvl="5"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marL="3200400" lvl="6"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marL="3657600" lvl="7" indent="-330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marL="4114800" lvl="8" indent="-33020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a:endParaRPr/>
          </a:p>
        </p:txBody>
      </p:sp>
    </p:spTree>
    <p:extLst>
      <p:ext uri="{BB962C8B-B14F-4D97-AF65-F5344CB8AC3E}">
        <p14:creationId xmlns:p14="http://schemas.microsoft.com/office/powerpoint/2010/main" val="1945165649"/>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7" r:id="rId27"/>
    <p:sldLayoutId id="2147483768"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hyperlink" Target="https://pypi.org/project/underthesea/" TargetMode="External"/><Relationship Id="rId3" Type="http://schemas.openxmlformats.org/officeDocument/2006/relationships/image" Target="../media/image20.jpg"/><Relationship Id="rId7" Type="http://schemas.openxmlformats.org/officeDocument/2006/relationships/hyperlink" Target="https://github.com/tuanpham1989/sentiment_analysis_nal" TargetMode="External"/><Relationship Id="rId2" Type="http://schemas.openxmlformats.org/officeDocument/2006/relationships/notesSlide" Target="../notesSlides/notesSlide19.xml"/><Relationship Id="rId1" Type="http://schemas.openxmlformats.org/officeDocument/2006/relationships/slideLayout" Target="../slideLayouts/slideLayout47.xml"/><Relationship Id="rId6" Type="http://schemas.openxmlformats.org/officeDocument/2006/relationships/hyperlink" Target="https://blog.dataiku.com/finding-a-balance-with-semi-supervised-learning" TargetMode="External"/><Relationship Id="rId5" Type="http://schemas.openxmlformats.org/officeDocument/2006/relationships/hyperlink" Target="https://scikit-learn.org/stable/modules/semi_supervised.html" TargetMode="External"/><Relationship Id="rId4" Type="http://schemas.openxmlformats.org/officeDocument/2006/relationships/hyperlink" Target="https://towardsdatascience.com/a-gentle-introduction-to-self-training-and-semi-supervised-learning-ceee73178b38" TargetMode="External"/><Relationship Id="rId9" Type="http://schemas.openxmlformats.org/officeDocument/2006/relationships/hyperlink" Target="https://scikit-learn.org/0.24/auto_examples/semi_supervised/plot_semi_supervised_newsgroups.html#sphx-glr-download-auto-examples-semi-supervised-plot-semi-supervised-newsgroups-p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ctrTitle"/>
          </p:nvPr>
        </p:nvSpPr>
        <p:spPr>
          <a:xfrm>
            <a:off x="6096000" y="1722300"/>
            <a:ext cx="5173200" cy="2842800"/>
          </a:xfrm>
          <a:prstGeom prst="rect">
            <a:avLst/>
          </a:prstGeom>
        </p:spPr>
        <p:txBody>
          <a:bodyPr spcFirstLastPara="1" wrap="square" lIns="0" tIns="0" rIns="0" bIns="0" anchor="ctr" anchorCtr="0">
            <a:noAutofit/>
          </a:bodyPr>
          <a:lstStyle/>
          <a:p>
            <a:pPr lvl="0">
              <a:buClr>
                <a:schemeClr val="dk2"/>
              </a:buClr>
              <a:buSzPts val="1100"/>
            </a:pPr>
            <a:r>
              <a:rPr lang="en-US"/>
              <a:t>Sentiment Analysis of Foody reviews</a:t>
            </a:r>
            <a:endParaRPr/>
          </a:p>
        </p:txBody>
      </p:sp>
      <p:sp>
        <p:nvSpPr>
          <p:cNvPr id="197" name="Google Shape;197;p35"/>
          <p:cNvSpPr txBox="1">
            <a:spLocks noGrp="1"/>
          </p:cNvSpPr>
          <p:nvPr>
            <p:ph type="subTitle" idx="1"/>
          </p:nvPr>
        </p:nvSpPr>
        <p:spPr>
          <a:xfrm>
            <a:off x="8456400" y="5116700"/>
            <a:ext cx="2794000" cy="522100"/>
          </a:xfrm>
          <a:prstGeom prst="rect">
            <a:avLst/>
          </a:prstGeom>
        </p:spPr>
        <p:txBody>
          <a:bodyPr spcFirstLastPara="1" wrap="square" lIns="0" tIns="0" rIns="0" bIns="0" anchor="ctr" anchorCtr="0">
            <a:noAutofit/>
          </a:bodyPr>
          <a:lstStyle/>
          <a:p>
            <a:pPr marL="0" indent="0"/>
            <a:r>
              <a:rPr lang="en" sz="1800" smtClean="0">
                <a:latin typeface="+mn-lt"/>
                <a:ea typeface="Assistant"/>
                <a:cs typeface="Assistant"/>
                <a:sym typeface="Assistant"/>
              </a:rPr>
              <a:t>Nguyễn Phương Hà</a:t>
            </a:r>
            <a:endParaRPr sz="1800">
              <a:latin typeface="+mn-lt"/>
              <a:ea typeface="Assistant"/>
              <a:cs typeface="Assistant"/>
              <a:sym typeface="Assistant"/>
            </a:endParaRPr>
          </a:p>
        </p:txBody>
      </p:sp>
      <p:pic>
        <p:nvPicPr>
          <p:cNvPr id="198" name="Google Shape;198;p35"/>
          <p:cNvPicPr preferRelativeResize="0"/>
          <p:nvPr/>
        </p:nvPicPr>
        <p:blipFill rotWithShape="1">
          <a:blip r:embed="rId3">
            <a:alphaModFix/>
          </a:blip>
          <a:srcRect l="12833" t="14829" r="42573" b="22466"/>
          <a:stretch/>
        </p:blipFill>
        <p:spPr>
          <a:xfrm>
            <a:off x="0" y="0"/>
            <a:ext cx="6096000" cy="6858000"/>
          </a:xfrm>
          <a:prstGeom prst="rect">
            <a:avLst/>
          </a:prstGeom>
          <a:noFill/>
          <a:ln>
            <a:noFill/>
          </a:ln>
        </p:spPr>
      </p:pic>
      <p:cxnSp>
        <p:nvCxnSpPr>
          <p:cNvPr id="199" name="Google Shape;199;p35"/>
          <p:cNvCxnSpPr/>
          <p:nvPr/>
        </p:nvCxnSpPr>
        <p:spPr>
          <a:xfrm rot="10800000" flipH="1">
            <a:off x="-132633" y="871067"/>
            <a:ext cx="6230000" cy="6040000"/>
          </a:xfrm>
          <a:prstGeom prst="straightConnector1">
            <a:avLst/>
          </a:prstGeom>
          <a:noFill/>
          <a:ln w="19050" cap="flat" cmpd="sng">
            <a:solidFill>
              <a:schemeClr val="lt1"/>
            </a:solidFill>
            <a:prstDash val="solid"/>
            <a:round/>
            <a:headEnd type="none" w="med" len="med"/>
            <a:tailEnd type="none" w="med" len="med"/>
          </a:ln>
        </p:spPr>
      </p:cxnSp>
      <p:cxnSp>
        <p:nvCxnSpPr>
          <p:cNvPr id="200" name="Google Shape;200;p35"/>
          <p:cNvCxnSpPr/>
          <p:nvPr/>
        </p:nvCxnSpPr>
        <p:spPr>
          <a:xfrm>
            <a:off x="8384967" y="5000633"/>
            <a:ext cx="2847200" cy="0"/>
          </a:xfrm>
          <a:prstGeom prst="straightConnector1">
            <a:avLst/>
          </a:prstGeom>
          <a:noFill/>
          <a:ln w="19050" cap="flat" cmpd="sng">
            <a:solidFill>
              <a:srgbClr val="CCCCCC"/>
            </a:solidFill>
            <a:prstDash val="solid"/>
            <a:round/>
            <a:headEnd type="none" w="med" len="med"/>
            <a:tailEnd type="none" w="med" len="med"/>
          </a:ln>
        </p:spPr>
      </p:cxnSp>
      <p:sp>
        <p:nvSpPr>
          <p:cNvPr id="7" name="Google Shape;197;p35"/>
          <p:cNvSpPr txBox="1">
            <a:spLocks/>
          </p:cNvSpPr>
          <p:nvPr/>
        </p:nvSpPr>
        <p:spPr>
          <a:xfrm>
            <a:off x="6774584" y="5552234"/>
            <a:ext cx="4457583" cy="522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1800"/>
              <a:buFont typeface="Assistant"/>
              <a:buNone/>
              <a:defRPr sz="2400" b="0" i="0" u="none" strike="noStrike" cap="none">
                <a:solidFill>
                  <a:schemeClr val="dk1"/>
                </a:solidFill>
                <a:latin typeface="Calibri"/>
                <a:ea typeface="Calibri"/>
                <a:cs typeface="Calibri"/>
                <a:sym typeface="Calibri"/>
              </a:defRPr>
            </a:lvl1pPr>
            <a:lvl2pPr marL="914400" marR="0" lvl="1"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dk2"/>
              </a:buClr>
              <a:buSzPts val="1800"/>
              <a:buFont typeface="Assistant"/>
              <a:buNone/>
              <a:defRPr sz="2400" b="0" i="0" u="none" strike="noStrike" cap="none">
                <a:solidFill>
                  <a:schemeClr val="dk2"/>
                </a:solidFill>
                <a:latin typeface="Assistant"/>
                <a:ea typeface="Assistant"/>
                <a:cs typeface="Assistant"/>
                <a:sym typeface="Assistant"/>
              </a:defRPr>
            </a:lvl9pPr>
          </a:lstStyle>
          <a:p>
            <a:pPr marL="0" indent="0"/>
            <a:r>
              <a:rPr lang="en-US" sz="1800" smtClean="0">
                <a:latin typeface="+mn-lt"/>
                <a:ea typeface="Assistant"/>
                <a:cs typeface="Assistant"/>
                <a:sym typeface="Assistant"/>
              </a:rPr>
              <a:t>Giáo viên hướng dẫn: Nguyễn Quan Liêm</a:t>
            </a:r>
            <a:endParaRPr lang="vi-VN" sz="1800">
              <a:latin typeface="+mn-lt"/>
              <a:ea typeface="Assistant"/>
              <a:cs typeface="Assistant"/>
              <a:sym typeface="Assistant"/>
            </a:endParaRPr>
          </a:p>
        </p:txBody>
      </p:sp>
    </p:spTree>
    <p:extLst>
      <p:ext uri="{BB962C8B-B14F-4D97-AF65-F5344CB8AC3E}">
        <p14:creationId xmlns:p14="http://schemas.microsoft.com/office/powerpoint/2010/main" val="112458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sp>
        <p:nvSpPr>
          <p:cNvPr id="10" name="Google Shape;322;p44"/>
          <p:cNvSpPr txBox="1">
            <a:spLocks/>
          </p:cNvSpPr>
          <p:nvPr/>
        </p:nvSpPr>
        <p:spPr>
          <a:xfrm>
            <a:off x="307465" y="1153353"/>
            <a:ext cx="11155665" cy="52703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a:buFont typeface="Wingdings" panose="05000000000000000000" pitchFamily="2" charset="2"/>
              <a:buChar char="Ø"/>
            </a:pPr>
            <a:r>
              <a:rPr lang="en-US" sz="1600" b="1"/>
              <a:t>Các bước xử lý dữ liệu văn </a:t>
            </a:r>
            <a:r>
              <a:rPr lang="en-US" sz="1600" b="1" smtClean="0"/>
              <a:t>bản căn bản:</a:t>
            </a:r>
            <a:endParaRPr lang="en-US" sz="1600" b="1"/>
          </a:p>
          <a:p>
            <a:pPr lvl="1">
              <a:lnSpc>
                <a:spcPct val="100000"/>
              </a:lnSpc>
              <a:spcBef>
                <a:spcPts val="1200"/>
              </a:spcBef>
              <a:buFont typeface="Arial" panose="020B0604020202020204" pitchFamily="34" charset="0"/>
              <a:buChar char="•"/>
            </a:pPr>
            <a:r>
              <a:rPr lang="en-US"/>
              <a:t>Loại bỏ các yếu tố bao gồm: URL, hashtag, các ký tự số, dấu câu</a:t>
            </a:r>
          </a:p>
          <a:p>
            <a:pPr lvl="1">
              <a:lnSpc>
                <a:spcPct val="100000"/>
              </a:lnSpc>
              <a:buFont typeface="Arial" panose="020B0604020202020204" pitchFamily="34" charset="0"/>
              <a:buChar char="•"/>
            </a:pPr>
            <a:r>
              <a:rPr lang="en-US"/>
              <a:t>Chuyển tất cả ký tự chữ in hoa thành chữ </a:t>
            </a:r>
            <a:r>
              <a:rPr lang="en-US" smtClean="0"/>
              <a:t>thường</a:t>
            </a:r>
          </a:p>
          <a:p>
            <a:pPr marL="812780" lvl="1" indent="0">
              <a:lnSpc>
                <a:spcPct val="100000"/>
              </a:lnSpc>
              <a:spcBef>
                <a:spcPts val="0"/>
              </a:spcBef>
              <a:buNone/>
            </a:pPr>
            <a:endParaRPr lang="en-US" smtClean="0"/>
          </a:p>
          <a:p>
            <a:pPr>
              <a:buFont typeface="Wingdings" panose="05000000000000000000" pitchFamily="2" charset="2"/>
              <a:buChar char="Ø"/>
            </a:pPr>
            <a:r>
              <a:rPr lang="en-US" sz="1600" b="1" smtClean="0"/>
              <a:t>Xử </a:t>
            </a:r>
            <a:r>
              <a:rPr lang="en-US" sz="1600" b="1"/>
              <a:t>lý dữ liệu cảm xúc tiếng Việt:</a:t>
            </a:r>
            <a:endParaRPr lang="en-US" sz="1600"/>
          </a:p>
          <a:p>
            <a:pPr marL="1155680" lvl="1" indent="-342900">
              <a:lnSpc>
                <a:spcPct val="100000"/>
              </a:lnSpc>
              <a:buFont typeface="Arial" panose="020B0604020202020204" pitchFamily="34" charset="0"/>
              <a:buChar char="•"/>
            </a:pPr>
            <a:r>
              <a:rPr lang="en-US"/>
              <a:t>Chuẩn hóa cách đặt dấu trong từ (VD: “òa” and “oà” =&gt; “oà”)</a:t>
            </a:r>
          </a:p>
          <a:p>
            <a:pPr marL="1155680" lvl="1" indent="-342900">
              <a:lnSpc>
                <a:spcPct val="100000"/>
              </a:lnSpc>
              <a:buFont typeface="Arial" panose="020B0604020202020204" pitchFamily="34" charset="0"/>
              <a:buChar char="•"/>
            </a:pPr>
            <a:r>
              <a:rPr lang="en-US"/>
              <a:t>Chuẩn hóa cách đánh vần ngôn ngữ “teen” (VD: “ô kêi” and “okie” =&gt; “ok”)</a:t>
            </a:r>
          </a:p>
          <a:p>
            <a:pPr marL="1155680" lvl="1" indent="-342900">
              <a:lnSpc>
                <a:spcPct val="100000"/>
              </a:lnSpc>
              <a:buFont typeface="Arial" panose="020B0604020202020204" pitchFamily="34" charset="0"/>
              <a:buChar char="•"/>
            </a:pPr>
            <a:r>
              <a:rPr lang="en-US"/>
              <a:t>Thay thế các emoji và từ teen với ý nghĩa tích cực và tiêu cực (VD: “hehe” =&gt; “tích_cực”, “huhu” =&gt; “tiêu_cực”)</a:t>
            </a:r>
          </a:p>
          <a:p>
            <a:pPr marL="1155680" lvl="1" indent="-342900">
              <a:lnSpc>
                <a:spcPct val="100000"/>
              </a:lnSpc>
              <a:buFont typeface="Arial" panose="020B0604020202020204" pitchFamily="34" charset="0"/>
              <a:buChar char="•"/>
            </a:pPr>
            <a:r>
              <a:rPr lang="en-US"/>
              <a:t>Thay thế các cụm từ phủ định (VD: “không ngon” =&gt; “tiêu_cực”)</a:t>
            </a:r>
          </a:p>
          <a:p>
            <a:pPr marL="1155680" lvl="1" indent="-342900">
              <a:lnSpc>
                <a:spcPct val="100000"/>
              </a:lnSpc>
              <a:buFont typeface="Arial" panose="020B0604020202020204" pitchFamily="34" charset="0"/>
              <a:buChar char="•"/>
            </a:pPr>
            <a:r>
              <a:rPr lang="en-US"/>
              <a:t>Thêm từ “tích_cực” vào cuối câu nếu câu chứa tính từ có ý nghĩa tích cực, thêm từ “tiêu_cực” vào cuối câu nếu câu chứa tính từ có ý nghĩa tiêu </a:t>
            </a:r>
            <a:r>
              <a:rPr lang="en-US" smtClean="0"/>
              <a:t>cực</a:t>
            </a:r>
          </a:p>
          <a:p>
            <a:pPr>
              <a:lnSpc>
                <a:spcPct val="250000"/>
              </a:lnSpc>
              <a:buFont typeface="Wingdings" panose="05000000000000000000" pitchFamily="2" charset="2"/>
              <a:buChar char="Ø"/>
            </a:pPr>
            <a:r>
              <a:rPr lang="en-US" sz="1600" b="1" smtClean="0"/>
              <a:t>Tokenize </a:t>
            </a:r>
            <a:r>
              <a:rPr lang="en-US" sz="1600" b="1"/>
              <a:t>với module word_tokenize của thư viện Under the sea</a:t>
            </a:r>
            <a:endParaRPr lang="en-US" sz="1600"/>
          </a:p>
        </p:txBody>
      </p:sp>
      <p:sp>
        <p:nvSpPr>
          <p:cNvPr id="12" name="TextBox 11"/>
          <p:cNvSpPr txBox="1"/>
          <p:nvPr/>
        </p:nvSpPr>
        <p:spPr>
          <a:xfrm>
            <a:off x="4122923" y="6423703"/>
            <a:ext cx="7630799" cy="261610"/>
          </a:xfrm>
          <a:prstGeom prst="rect">
            <a:avLst/>
          </a:prstGeom>
          <a:noFill/>
        </p:spPr>
        <p:txBody>
          <a:bodyPr wrap="square" rtlCol="0">
            <a:spAutoFit/>
          </a:bodyPr>
          <a:lstStyle/>
          <a:p>
            <a:pPr algn="r"/>
            <a:r>
              <a:rPr lang="en-US" sz="1100" i="1" smtClean="0"/>
              <a:t>Reference</a:t>
            </a:r>
            <a:r>
              <a:rPr lang="en-US" sz="1100" i="1"/>
              <a:t>s</a:t>
            </a:r>
            <a:r>
              <a:rPr lang="en-US" sz="1100" i="1" smtClean="0"/>
              <a:t>:  tuanpham1989 </a:t>
            </a:r>
            <a:r>
              <a:rPr lang="en-US" sz="1100" i="1"/>
              <a:t>sentiment_analysis_nal Github </a:t>
            </a:r>
            <a:r>
              <a:rPr lang="en-US" sz="1100" i="1" smtClean="0"/>
              <a:t>repository | Underthesea </a:t>
            </a:r>
            <a:r>
              <a:rPr lang="en-US" sz="1100" i="1"/>
              <a:t>– Vietnamese NLP toolkit</a:t>
            </a:r>
          </a:p>
        </p:txBody>
      </p:sp>
      <p:sp>
        <p:nvSpPr>
          <p:cNvPr id="15" name="Google Shape;205;p36"/>
          <p:cNvSpPr txBox="1">
            <a:spLocks noGrp="1"/>
          </p:cNvSpPr>
          <p:nvPr>
            <p:ph type="title"/>
          </p:nvPr>
        </p:nvSpPr>
        <p:spPr>
          <a:xfrm>
            <a:off x="496174" y="280712"/>
            <a:ext cx="8882800" cy="763600"/>
          </a:xfrm>
          <a:prstGeom prst="rect">
            <a:avLst/>
          </a:prstGeom>
        </p:spPr>
        <p:txBody>
          <a:bodyPr spcFirstLastPara="1" wrap="square" lIns="0" tIns="0" rIns="0" bIns="0" anchor="ctr" anchorCtr="0">
            <a:noAutofit/>
          </a:bodyPr>
          <a:lstStyle/>
          <a:p>
            <a:r>
              <a:rPr lang="en-US"/>
              <a:t>2</a:t>
            </a:r>
            <a:r>
              <a:rPr lang="en-US" smtClean="0"/>
              <a:t>. Câu nhận xét</a:t>
            </a:r>
            <a:endParaRPr/>
          </a:p>
        </p:txBody>
      </p:sp>
    </p:spTree>
    <p:extLst>
      <p:ext uri="{BB962C8B-B14F-4D97-AF65-F5344CB8AC3E}">
        <p14:creationId xmlns:p14="http://schemas.microsoft.com/office/powerpoint/2010/main" val="3046720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p>
            <a:r>
              <a:rPr lang="en-US"/>
              <a:t>2</a:t>
            </a:r>
            <a:r>
              <a:rPr lang="en-US" smtClean="0"/>
              <a:t>. Câu nhận xét</a:t>
            </a:r>
            <a:endParaRPr/>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pic>
        <p:nvPicPr>
          <p:cNvPr id="7" name="Picture 6"/>
          <p:cNvPicPr/>
          <p:nvPr/>
        </p:nvPicPr>
        <p:blipFill rotWithShape="1">
          <a:blip r:embed="rId3"/>
          <a:srcRect l="17823" r="44677"/>
          <a:stretch/>
        </p:blipFill>
        <p:spPr>
          <a:xfrm>
            <a:off x="6539948" y="1192696"/>
            <a:ext cx="5029200" cy="2564724"/>
          </a:xfrm>
          <a:prstGeom prst="rect">
            <a:avLst/>
          </a:prstGeom>
        </p:spPr>
      </p:pic>
      <p:pic>
        <p:nvPicPr>
          <p:cNvPr id="9" name="Picture 8"/>
          <p:cNvPicPr/>
          <p:nvPr/>
        </p:nvPicPr>
        <p:blipFill rotWithShape="1">
          <a:blip r:embed="rId3"/>
          <a:srcRect l="55319" r="1221" b="4802"/>
          <a:stretch/>
        </p:blipFill>
        <p:spPr>
          <a:xfrm>
            <a:off x="5543442" y="3831053"/>
            <a:ext cx="6025706" cy="2688487"/>
          </a:xfrm>
          <a:prstGeom prst="rect">
            <a:avLst/>
          </a:prstGeom>
        </p:spPr>
      </p:pic>
      <p:sp>
        <p:nvSpPr>
          <p:cNvPr id="11" name="Google Shape;206;p36"/>
          <p:cNvSpPr txBox="1">
            <a:spLocks noGrp="1"/>
          </p:cNvSpPr>
          <p:nvPr>
            <p:ph type="body" idx="1"/>
          </p:nvPr>
        </p:nvSpPr>
        <p:spPr>
          <a:xfrm>
            <a:off x="893505" y="2373417"/>
            <a:ext cx="3537492" cy="369783"/>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sz="2000" smtClean="0"/>
              <a:t>Văn bản trước khi xử lý</a:t>
            </a:r>
            <a:endParaRPr lang="en-US" sz="2000" b="1"/>
          </a:p>
        </p:txBody>
      </p:sp>
      <p:sp>
        <p:nvSpPr>
          <p:cNvPr id="12" name="Google Shape;206;p36"/>
          <p:cNvSpPr txBox="1">
            <a:spLocks/>
          </p:cNvSpPr>
          <p:nvPr/>
        </p:nvSpPr>
        <p:spPr>
          <a:xfrm>
            <a:off x="893505" y="4873108"/>
            <a:ext cx="3537492" cy="3697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a:buFont typeface="Wingdings" panose="05000000000000000000" pitchFamily="2" charset="2"/>
              <a:buChar char="Ø"/>
            </a:pPr>
            <a:r>
              <a:rPr lang="en-US" sz="2000" smtClean="0"/>
              <a:t>Văn bản sau khi xử lý</a:t>
            </a:r>
            <a:endParaRPr lang="en-US" sz="2000" b="1"/>
          </a:p>
        </p:txBody>
      </p:sp>
    </p:spTree>
    <p:extLst>
      <p:ext uri="{BB962C8B-B14F-4D97-AF65-F5344CB8AC3E}">
        <p14:creationId xmlns:p14="http://schemas.microsoft.com/office/powerpoint/2010/main" val="803375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959999" y="1173433"/>
            <a:ext cx="4764939" cy="4456400"/>
          </a:xfrm>
          <a:prstGeom prst="rect">
            <a:avLst/>
          </a:prstGeom>
        </p:spPr>
        <p:txBody>
          <a:bodyPr spcFirstLastPara="1" wrap="square" lIns="0" tIns="0" rIns="0" bIns="0" anchor="ctr" anchorCtr="0">
            <a:noAutofit/>
          </a:bodyPr>
          <a:lstStyle/>
          <a:p>
            <a:r>
              <a:rPr lang="en"/>
              <a:t>3</a:t>
            </a:r>
            <a:r>
              <a:rPr lang="en" smtClean="0"/>
              <a:t>. </a:t>
            </a:r>
            <a:br>
              <a:rPr lang="en" smtClean="0"/>
            </a:br>
            <a:r>
              <a:rPr lang="en" smtClean="0"/>
              <a:t>Gắn nhãn dữ liệu</a:t>
            </a:r>
            <a:endParaRPr/>
          </a:p>
        </p:txBody>
      </p:sp>
      <p:cxnSp>
        <p:nvCxnSpPr>
          <p:cNvPr id="331" name="Google Shape;331;p45"/>
          <p:cNvCxnSpPr/>
          <p:nvPr/>
        </p:nvCxnSpPr>
        <p:spPr>
          <a:xfrm>
            <a:off x="960000" y="5684567"/>
            <a:ext cx="28472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8330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p>
            <a:r>
              <a:rPr lang="en-US" smtClean="0"/>
              <a:t>Vấn đề: dữ liệu gắn nhãn sai</a:t>
            </a:r>
            <a:endParaRPr/>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pic>
        <p:nvPicPr>
          <p:cNvPr id="13" name="Picture 12"/>
          <p:cNvPicPr/>
          <p:nvPr/>
        </p:nvPicPr>
        <p:blipFill rotWithShape="1">
          <a:blip r:embed="rId3"/>
          <a:srcRect l="618"/>
          <a:stretch/>
        </p:blipFill>
        <p:spPr bwMode="auto">
          <a:xfrm>
            <a:off x="1126435" y="1708924"/>
            <a:ext cx="10078277" cy="4181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5172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10648904" cy="763600"/>
          </a:xfrm>
          <a:prstGeom prst="rect">
            <a:avLst/>
          </a:prstGeom>
        </p:spPr>
        <p:txBody>
          <a:bodyPr spcFirstLastPara="1" wrap="square" lIns="0" tIns="0" rIns="0" bIns="0" anchor="ctr" anchorCtr="0">
            <a:noAutofit/>
          </a:bodyPr>
          <a:lstStyle/>
          <a:p>
            <a:r>
              <a:rPr lang="en-US" smtClean="0"/>
              <a:t>Giải pháp: gắn nhãn lại bằng semi-supervised learning</a:t>
            </a:r>
            <a:endParaRPr/>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pic>
        <p:nvPicPr>
          <p:cNvPr id="6" name="Picture 5"/>
          <p:cNvPicPr/>
          <p:nvPr/>
        </p:nvPicPr>
        <p:blipFill rotWithShape="1">
          <a:blip r:embed="rId3"/>
          <a:srcRect t="23654" b="13216"/>
          <a:stretch/>
        </p:blipFill>
        <p:spPr bwMode="auto">
          <a:xfrm>
            <a:off x="1973791" y="2166731"/>
            <a:ext cx="8561687" cy="366422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996096" y="5910590"/>
            <a:ext cx="6096000" cy="523220"/>
          </a:xfrm>
          <a:prstGeom prst="rect">
            <a:avLst/>
          </a:prstGeom>
        </p:spPr>
        <p:txBody>
          <a:bodyPr>
            <a:spAutoFit/>
          </a:bodyPr>
          <a:lstStyle/>
          <a:p>
            <a:pPr algn="ctr"/>
            <a:r>
              <a:rPr lang="en-US">
                <a:latin typeface="Calibri" panose="020F0502020204030204" pitchFamily="34" charset="0"/>
                <a:ea typeface="Calibri" panose="020F0502020204030204" pitchFamily="34" charset="0"/>
                <a:cs typeface="Times New Roman" panose="02020603050405020304" pitchFamily="18" charset="0"/>
              </a:rPr>
              <a:t>Figure 1. Self-training classification process. Source: Doug Steen, “A Gentle Introduction to Self-Training and Semi-Supervised Learning.” </a:t>
            </a:r>
            <a:endParaRPr lang="en-US"/>
          </a:p>
        </p:txBody>
      </p:sp>
    </p:spTree>
    <p:extLst>
      <p:ext uri="{BB962C8B-B14F-4D97-AF65-F5344CB8AC3E}">
        <p14:creationId xmlns:p14="http://schemas.microsoft.com/office/powerpoint/2010/main" val="3939620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graphicFrame>
        <p:nvGraphicFramePr>
          <p:cNvPr id="4" name="Table 3"/>
          <p:cNvGraphicFramePr>
            <a:graphicFrameLocks noGrp="1"/>
          </p:cNvGraphicFramePr>
          <p:nvPr>
            <p:extLst>
              <p:ext uri="{D42A27DB-BD31-4B8C-83A1-F6EECF244321}">
                <p14:modId xmlns:p14="http://schemas.microsoft.com/office/powerpoint/2010/main" val="428281257"/>
              </p:ext>
            </p:extLst>
          </p:nvPr>
        </p:nvGraphicFramePr>
        <p:xfrm>
          <a:off x="423287" y="4010065"/>
          <a:ext cx="5029984" cy="2157206"/>
        </p:xfrm>
        <a:graphic>
          <a:graphicData uri="http://schemas.openxmlformats.org/drawingml/2006/table">
            <a:tbl>
              <a:tblPr firstRow="1" firstCol="1" bandRow="1"/>
              <a:tblGrid>
                <a:gridCol w="3028904">
                  <a:extLst>
                    <a:ext uri="{9D8B030D-6E8A-4147-A177-3AD203B41FA5}">
                      <a16:colId xmlns:a16="http://schemas.microsoft.com/office/drawing/2014/main" val="2993799158"/>
                    </a:ext>
                  </a:extLst>
                </a:gridCol>
                <a:gridCol w="2001080">
                  <a:extLst>
                    <a:ext uri="{9D8B030D-6E8A-4147-A177-3AD203B41FA5}">
                      <a16:colId xmlns:a16="http://schemas.microsoft.com/office/drawing/2014/main" val="1445498075"/>
                    </a:ext>
                  </a:extLst>
                </a:gridCol>
              </a:tblGrid>
              <a:tr h="491609">
                <a:tc>
                  <a:txBody>
                    <a:bodyPr/>
                    <a:lstStyle/>
                    <a:p>
                      <a:pPr marL="0" marR="0">
                        <a:lnSpc>
                          <a:spcPct val="107000"/>
                        </a:lnSpc>
                        <a:spcBef>
                          <a:spcPts val="0"/>
                        </a:spcBef>
                        <a:spcAft>
                          <a:spcPts val="0"/>
                        </a:spcAft>
                      </a:pPr>
                      <a:r>
                        <a:rPr lang="en-US" sz="1800" b="1" i="0" u="none" strike="noStrike" cap="none">
                          <a:solidFill>
                            <a:srgbClr val="434343"/>
                          </a:solidFill>
                          <a:latin typeface="Assistant"/>
                          <a:ea typeface="Assistant"/>
                          <a:cs typeface="Assistant"/>
                          <a:sym typeface="Assistant"/>
                        </a:rPr>
                        <a:t>Method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1" i="0" u="none" strike="noStrike" cap="none">
                          <a:solidFill>
                            <a:srgbClr val="434343"/>
                          </a:solidFill>
                          <a:latin typeface="Assistant"/>
                          <a:ea typeface="Assistant"/>
                          <a:cs typeface="Assistant"/>
                          <a:sym typeface="Assistant"/>
                        </a:rPr>
                        <a:t>Micro-averaged F1 score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0961878"/>
                  </a:ext>
                </a:extLst>
              </a:tr>
              <a:tr h="491609">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Supervised </a:t>
                      </a:r>
                      <a:r>
                        <a:rPr lang="en-US" sz="1800" b="0" i="0" u="none" strike="noStrike" cap="none" smtClean="0">
                          <a:solidFill>
                            <a:srgbClr val="434343"/>
                          </a:solidFill>
                          <a:latin typeface="Assistant"/>
                          <a:ea typeface="Assistant"/>
                          <a:cs typeface="Assistant"/>
                          <a:sym typeface="Assistant"/>
                        </a:rPr>
                        <a:t>SGDClassifier (baseline)</a:t>
                      </a:r>
                      <a:endParaRPr lang="en-US" sz="1800" b="0" i="0" u="none" strike="noStrike" cap="none">
                        <a:solidFill>
                          <a:srgbClr val="434343"/>
                        </a:solidFill>
                        <a:latin typeface="Assistant"/>
                        <a:ea typeface="Assistant"/>
                        <a:cs typeface="Assistant"/>
                        <a:sym typeface="Assistan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0.69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1778686"/>
                  </a:ext>
                </a:extLst>
              </a:tr>
              <a:tr h="491609">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SelfTrainingClassifier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0.83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24841860"/>
                  </a:ext>
                </a:extLst>
              </a:tr>
              <a:tr h="491609">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LabelSpreading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0" i="0" u="none" strike="noStrike" cap="none">
                          <a:solidFill>
                            <a:srgbClr val="434343"/>
                          </a:solidFill>
                          <a:latin typeface="Assistant"/>
                          <a:ea typeface="Assistant"/>
                          <a:cs typeface="Assistant"/>
                          <a:sym typeface="Assistant"/>
                        </a:rPr>
                        <a:t>0.28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9788282"/>
                  </a:ext>
                </a:extLst>
              </a:tr>
            </a:tbl>
          </a:graphicData>
        </a:graphic>
      </p:graphicFrame>
      <p:sp>
        <p:nvSpPr>
          <p:cNvPr id="5" name="Title 4"/>
          <p:cNvSpPr>
            <a:spLocks noGrp="1"/>
          </p:cNvSpPr>
          <p:nvPr>
            <p:ph type="title"/>
          </p:nvPr>
        </p:nvSpPr>
        <p:spPr>
          <a:xfrm>
            <a:off x="581756" y="593367"/>
            <a:ext cx="8882800" cy="763600"/>
          </a:xfrm>
        </p:spPr>
        <p:txBody>
          <a:bodyPr/>
          <a:lstStyle/>
          <a:p>
            <a:r>
              <a:rPr lang="en-US" smtClean="0"/>
              <a:t>Quy trình</a:t>
            </a:r>
            <a:endParaRPr lang="en-US"/>
          </a:p>
        </p:txBody>
      </p:sp>
      <p:cxnSp>
        <p:nvCxnSpPr>
          <p:cNvPr id="10" name="Google Shape;685;p54"/>
          <p:cNvCxnSpPr/>
          <p:nvPr/>
        </p:nvCxnSpPr>
        <p:spPr>
          <a:xfrm flipV="1">
            <a:off x="5512906" y="5088668"/>
            <a:ext cx="993912" cy="357477"/>
          </a:xfrm>
          <a:prstGeom prst="bentConnector3">
            <a:avLst>
              <a:gd name="adj1" fmla="val 50000"/>
            </a:avLst>
          </a:prstGeom>
          <a:noFill/>
          <a:ln w="19050" cap="flat" cmpd="sng">
            <a:solidFill>
              <a:schemeClr val="accent2"/>
            </a:solidFill>
            <a:prstDash val="solid"/>
            <a:round/>
            <a:headEnd type="none" w="med" len="med"/>
            <a:tailEnd type="oval" w="med" len="med"/>
          </a:ln>
        </p:spPr>
      </p:cxnSp>
      <p:sp>
        <p:nvSpPr>
          <p:cNvPr id="16" name="Google Shape;206;p36"/>
          <p:cNvSpPr txBox="1">
            <a:spLocks noGrp="1"/>
          </p:cNvSpPr>
          <p:nvPr>
            <p:ph type="body" idx="1"/>
          </p:nvPr>
        </p:nvSpPr>
        <p:spPr>
          <a:xfrm>
            <a:off x="423286" y="1478972"/>
            <a:ext cx="11430783" cy="1089110"/>
          </a:xfrm>
          <a:prstGeom prst="rect">
            <a:avLst/>
          </a:prstGeom>
        </p:spPr>
        <p:txBody>
          <a:bodyPr spcFirstLastPara="1" wrap="square" lIns="0" tIns="0" rIns="0" bIns="0" anchor="t" anchorCtr="0">
            <a:noAutofit/>
          </a:bodyPr>
          <a:lstStyle/>
          <a:p>
            <a:pPr>
              <a:lnSpc>
                <a:spcPct val="150000"/>
              </a:lnSpc>
              <a:buFont typeface="Wingdings" panose="05000000000000000000" pitchFamily="2" charset="2"/>
              <a:buChar char="ü"/>
            </a:pPr>
            <a:r>
              <a:rPr lang="en-US" sz="1800" smtClean="0"/>
              <a:t>Gắn nhãn thủ công n = 508 mẫu (9.3% bộ dữ liệu), còn lại n = 4967 mẫu không nhãn (90.7% bộ dữ liệu)</a:t>
            </a:r>
          </a:p>
          <a:p>
            <a:pPr>
              <a:lnSpc>
                <a:spcPct val="150000"/>
              </a:lnSpc>
              <a:buFont typeface="Wingdings" panose="05000000000000000000" pitchFamily="2" charset="2"/>
              <a:buChar char="ü"/>
            </a:pPr>
            <a:r>
              <a:rPr lang="en-US" sz="1800" smtClean="0"/>
              <a:t>Từ bộ dữ liệu đã gắn nhãn, lấy n = 300 làm training set, n= 208 làm testing set</a:t>
            </a:r>
          </a:p>
          <a:p>
            <a:pPr>
              <a:lnSpc>
                <a:spcPct val="150000"/>
              </a:lnSpc>
              <a:buFont typeface="Wingdings" panose="05000000000000000000" pitchFamily="2" charset="2"/>
              <a:buChar char="ü"/>
            </a:pPr>
            <a:r>
              <a:rPr lang="en-US" sz="1800" smtClean="0"/>
              <a:t>Lấy supervised learning làm baseline, so sánh với 2 phương pháp Self-training và Label Spreading</a:t>
            </a:r>
          </a:p>
          <a:p>
            <a:pPr>
              <a:lnSpc>
                <a:spcPct val="150000"/>
              </a:lnSpc>
              <a:buFont typeface="Wingdings" panose="05000000000000000000" pitchFamily="2" charset="2"/>
              <a:buChar char="ü"/>
            </a:pPr>
            <a:r>
              <a:rPr lang="en-US" sz="1800" smtClean="0"/>
              <a:t>Chọn Self-training để gắn nhãn các mẫu không nhãn dựa trên kết quả evaluation</a:t>
            </a:r>
          </a:p>
          <a:p>
            <a:pPr>
              <a:lnSpc>
                <a:spcPct val="150000"/>
              </a:lnSpc>
              <a:buFont typeface="Wingdings" panose="05000000000000000000" pitchFamily="2" charset="2"/>
              <a:buChar char="ü"/>
            </a:pPr>
            <a:endParaRPr lang="en-US" sz="1800"/>
          </a:p>
        </p:txBody>
      </p:sp>
      <p:pic>
        <p:nvPicPr>
          <p:cNvPr id="14" name="Picture 13"/>
          <p:cNvPicPr>
            <a:picLocks noChangeAspect="1"/>
          </p:cNvPicPr>
          <p:nvPr/>
        </p:nvPicPr>
        <p:blipFill rotWithShape="1">
          <a:blip r:embed="rId3"/>
          <a:srcRect r="9788"/>
          <a:stretch/>
        </p:blipFill>
        <p:spPr>
          <a:xfrm>
            <a:off x="6737113" y="3258000"/>
            <a:ext cx="5454887" cy="3354835"/>
          </a:xfrm>
          <a:prstGeom prst="rect">
            <a:avLst/>
          </a:prstGeom>
        </p:spPr>
      </p:pic>
    </p:spTree>
    <p:extLst>
      <p:ext uri="{BB962C8B-B14F-4D97-AF65-F5344CB8AC3E}">
        <p14:creationId xmlns:p14="http://schemas.microsoft.com/office/powerpoint/2010/main" val="1854908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8" name="Google Shape;208;p36"/>
          <p:cNvCxnSpPr/>
          <p:nvPr/>
        </p:nvCxnSpPr>
        <p:spPr>
          <a:xfrm rot="10800000">
            <a:off x="10114400" y="3311009"/>
            <a:ext cx="2077600" cy="3600000"/>
          </a:xfrm>
          <a:prstGeom prst="straightConnector1">
            <a:avLst/>
          </a:prstGeom>
          <a:noFill/>
          <a:ln w="19050" cap="flat" cmpd="sng">
            <a:solidFill>
              <a:schemeClr val="lt1"/>
            </a:solidFill>
            <a:prstDash val="solid"/>
            <a:round/>
            <a:headEnd type="none" w="med" len="med"/>
            <a:tailEnd type="none" w="med" len="med"/>
          </a:ln>
        </p:spPr>
      </p:cxnSp>
      <p:sp>
        <p:nvSpPr>
          <p:cNvPr id="5" name="Title 4"/>
          <p:cNvSpPr>
            <a:spLocks noGrp="1"/>
          </p:cNvSpPr>
          <p:nvPr>
            <p:ph type="title"/>
          </p:nvPr>
        </p:nvSpPr>
        <p:spPr>
          <a:xfrm>
            <a:off x="581756" y="593367"/>
            <a:ext cx="8882800" cy="763600"/>
          </a:xfrm>
        </p:spPr>
        <p:txBody>
          <a:bodyPr/>
          <a:lstStyle/>
          <a:p>
            <a:r>
              <a:rPr lang="en-US" smtClean="0"/>
              <a:t>Trực quan hóa các nhóm sau khi gắn nhãn</a:t>
            </a:r>
            <a:endParaRPr lang="en-US"/>
          </a:p>
        </p:txBody>
      </p:sp>
      <p:pic>
        <p:nvPicPr>
          <p:cNvPr id="9" name="Picture 8"/>
          <p:cNvPicPr/>
          <p:nvPr/>
        </p:nvPicPr>
        <p:blipFill rotWithShape="1">
          <a:blip r:embed="rId3"/>
          <a:srcRect l="1225"/>
          <a:stretch/>
        </p:blipFill>
        <p:spPr bwMode="auto">
          <a:xfrm>
            <a:off x="850901" y="1356967"/>
            <a:ext cx="4712502" cy="2313885"/>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4"/>
          <a:srcRect t="1621" r="1203"/>
          <a:stretch/>
        </p:blipFill>
        <p:spPr bwMode="auto">
          <a:xfrm>
            <a:off x="6457924" y="1424609"/>
            <a:ext cx="4640772" cy="2246244"/>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5"/>
          <a:srcRect l="1" r="1385"/>
          <a:stretch/>
        </p:blipFill>
        <p:spPr>
          <a:xfrm>
            <a:off x="3802534" y="4075045"/>
            <a:ext cx="4626941" cy="2293630"/>
          </a:xfrm>
          <a:prstGeom prst="rect">
            <a:avLst/>
          </a:prstGeom>
        </p:spPr>
      </p:pic>
      <p:sp>
        <p:nvSpPr>
          <p:cNvPr id="13" name="Google Shape;206;p36"/>
          <p:cNvSpPr txBox="1">
            <a:spLocks noGrp="1"/>
          </p:cNvSpPr>
          <p:nvPr>
            <p:ph type="body" idx="1"/>
          </p:nvPr>
        </p:nvSpPr>
        <p:spPr>
          <a:xfrm>
            <a:off x="2432172" y="3692969"/>
            <a:ext cx="1549960" cy="369783"/>
          </a:xfrm>
          <a:prstGeom prst="rect">
            <a:avLst/>
          </a:prstGeom>
        </p:spPr>
        <p:txBody>
          <a:bodyPr spcFirstLastPara="1" wrap="square" lIns="0" tIns="0" rIns="0" bIns="0" anchor="t" anchorCtr="0">
            <a:noAutofit/>
          </a:bodyPr>
          <a:lstStyle/>
          <a:p>
            <a:pPr marL="203195" indent="0">
              <a:buNone/>
            </a:pPr>
            <a:r>
              <a:rPr lang="en-US" sz="2000" smtClean="0"/>
              <a:t>Tích cực</a:t>
            </a:r>
            <a:endParaRPr lang="en-US" sz="2000" b="1"/>
          </a:p>
        </p:txBody>
      </p:sp>
      <p:sp>
        <p:nvSpPr>
          <p:cNvPr id="15" name="Google Shape;206;p36"/>
          <p:cNvSpPr txBox="1">
            <a:spLocks/>
          </p:cNvSpPr>
          <p:nvPr/>
        </p:nvSpPr>
        <p:spPr>
          <a:xfrm>
            <a:off x="8100127" y="3692970"/>
            <a:ext cx="1549960" cy="3697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marL="203195" indent="0">
              <a:buFont typeface="Assistant"/>
              <a:buNone/>
            </a:pPr>
            <a:r>
              <a:rPr lang="en-US" sz="2000" smtClean="0"/>
              <a:t>Trung tính</a:t>
            </a:r>
            <a:endParaRPr lang="en-US" sz="2000" b="1"/>
          </a:p>
        </p:txBody>
      </p:sp>
      <p:sp>
        <p:nvSpPr>
          <p:cNvPr id="17" name="Google Shape;206;p36"/>
          <p:cNvSpPr txBox="1">
            <a:spLocks/>
          </p:cNvSpPr>
          <p:nvPr/>
        </p:nvSpPr>
        <p:spPr>
          <a:xfrm>
            <a:off x="5444134" y="6403084"/>
            <a:ext cx="1549960" cy="3697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marL="203195" indent="0">
              <a:buFont typeface="Assistant"/>
              <a:buNone/>
            </a:pPr>
            <a:r>
              <a:rPr lang="en-US" sz="2000" smtClean="0"/>
              <a:t>Tiêu cực</a:t>
            </a:r>
            <a:endParaRPr lang="en-US" sz="2000" b="1"/>
          </a:p>
        </p:txBody>
      </p:sp>
    </p:spTree>
    <p:extLst>
      <p:ext uri="{BB962C8B-B14F-4D97-AF65-F5344CB8AC3E}">
        <p14:creationId xmlns:p14="http://schemas.microsoft.com/office/powerpoint/2010/main" val="129540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959999" y="1173433"/>
            <a:ext cx="4764939" cy="4456400"/>
          </a:xfrm>
          <a:prstGeom prst="rect">
            <a:avLst/>
          </a:prstGeom>
        </p:spPr>
        <p:txBody>
          <a:bodyPr spcFirstLastPara="1" wrap="square" lIns="0" tIns="0" rIns="0" bIns="0" anchor="ctr" anchorCtr="0">
            <a:noAutofit/>
          </a:bodyPr>
          <a:lstStyle/>
          <a:p>
            <a:r>
              <a:rPr lang="en" smtClean="0"/>
              <a:t>4. </a:t>
            </a:r>
            <a:br>
              <a:rPr lang="en" smtClean="0"/>
            </a:br>
            <a:r>
              <a:rPr lang="en" smtClean="0"/>
              <a:t>Phân nhóm dữ liệu</a:t>
            </a:r>
            <a:endParaRPr/>
          </a:p>
        </p:txBody>
      </p:sp>
      <p:cxnSp>
        <p:nvCxnSpPr>
          <p:cNvPr id="331" name="Google Shape;331;p45"/>
          <p:cNvCxnSpPr/>
          <p:nvPr/>
        </p:nvCxnSpPr>
        <p:spPr>
          <a:xfrm>
            <a:off x="960000" y="5684567"/>
            <a:ext cx="28472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12340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60000" y="593367"/>
            <a:ext cx="10324226" cy="763600"/>
          </a:xfrm>
        </p:spPr>
        <p:txBody>
          <a:bodyPr/>
          <a:lstStyle/>
          <a:p>
            <a:r>
              <a:rPr lang="en-US" smtClean="0"/>
              <a:t>Dữ liệu vẫn imbalanced, cần phải re-sample</a:t>
            </a:r>
            <a:endParaRPr lang="en-US"/>
          </a:p>
        </p:txBody>
      </p:sp>
      <p:pic>
        <p:nvPicPr>
          <p:cNvPr id="4" name="Picture 3"/>
          <p:cNvPicPr/>
          <p:nvPr/>
        </p:nvPicPr>
        <p:blipFill>
          <a:blip r:embed="rId2"/>
          <a:stretch>
            <a:fillRect/>
          </a:stretch>
        </p:blipFill>
        <p:spPr>
          <a:xfrm>
            <a:off x="1984775" y="2463398"/>
            <a:ext cx="7358008" cy="2154983"/>
          </a:xfrm>
          <a:prstGeom prst="rect">
            <a:avLst/>
          </a:prstGeom>
        </p:spPr>
      </p:pic>
    </p:spTree>
    <p:extLst>
      <p:ext uri="{BB962C8B-B14F-4D97-AF65-F5344CB8AC3E}">
        <p14:creationId xmlns:p14="http://schemas.microsoft.com/office/powerpoint/2010/main" val="369779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 hình phân loại (default params)</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76282410"/>
              </p:ext>
            </p:extLst>
          </p:nvPr>
        </p:nvGraphicFramePr>
        <p:xfrm>
          <a:off x="1751565" y="2560919"/>
          <a:ext cx="7988782" cy="1767507"/>
        </p:xfrm>
        <a:graphic>
          <a:graphicData uri="http://schemas.openxmlformats.org/drawingml/2006/table">
            <a:tbl>
              <a:tblPr firstRow="1" firstCol="1" bandRow="1"/>
              <a:tblGrid>
                <a:gridCol w="2164702">
                  <a:extLst>
                    <a:ext uri="{9D8B030D-6E8A-4147-A177-3AD203B41FA5}">
                      <a16:colId xmlns:a16="http://schemas.microsoft.com/office/drawing/2014/main" val="4047516855"/>
                    </a:ext>
                  </a:extLst>
                </a:gridCol>
                <a:gridCol w="2164702">
                  <a:extLst>
                    <a:ext uri="{9D8B030D-6E8A-4147-A177-3AD203B41FA5}">
                      <a16:colId xmlns:a16="http://schemas.microsoft.com/office/drawing/2014/main" val="2620487785"/>
                    </a:ext>
                  </a:extLst>
                </a:gridCol>
                <a:gridCol w="963808">
                  <a:extLst>
                    <a:ext uri="{9D8B030D-6E8A-4147-A177-3AD203B41FA5}">
                      <a16:colId xmlns:a16="http://schemas.microsoft.com/office/drawing/2014/main" val="3416147529"/>
                    </a:ext>
                  </a:extLst>
                </a:gridCol>
                <a:gridCol w="963808">
                  <a:extLst>
                    <a:ext uri="{9D8B030D-6E8A-4147-A177-3AD203B41FA5}">
                      <a16:colId xmlns:a16="http://schemas.microsoft.com/office/drawing/2014/main" val="3548005727"/>
                    </a:ext>
                  </a:extLst>
                </a:gridCol>
                <a:gridCol w="865881">
                  <a:extLst>
                    <a:ext uri="{9D8B030D-6E8A-4147-A177-3AD203B41FA5}">
                      <a16:colId xmlns:a16="http://schemas.microsoft.com/office/drawing/2014/main" val="3658345128"/>
                    </a:ext>
                  </a:extLst>
                </a:gridCol>
                <a:gridCol w="865881">
                  <a:extLst>
                    <a:ext uri="{9D8B030D-6E8A-4147-A177-3AD203B41FA5}">
                      <a16:colId xmlns:a16="http://schemas.microsoft.com/office/drawing/2014/main" val="182781843"/>
                    </a:ext>
                  </a:extLst>
                </a:gridCol>
              </a:tblGrid>
              <a:tr h="462897">
                <a:tc rowSpan="6">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Without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re-sampling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Model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Accuracy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Precision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Recall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F1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319628"/>
                  </a:ext>
                </a:extLst>
              </a:tr>
              <a:tr h="231449">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4052635"/>
                  </a:ext>
                </a:extLst>
              </a:tr>
              <a:tr h="231449">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Decision Tree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9995016"/>
                  </a:ext>
                </a:extLst>
              </a:tr>
              <a:tr h="231449">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Random Forest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606221"/>
                  </a:ext>
                </a:extLst>
              </a:tr>
              <a:tr h="231449">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KNN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256690"/>
                  </a:ext>
                </a:extLst>
              </a:tr>
              <a:tr h="231449">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SVC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3445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68873598"/>
              </p:ext>
            </p:extLst>
          </p:nvPr>
        </p:nvGraphicFramePr>
        <p:xfrm>
          <a:off x="1751565" y="4542610"/>
          <a:ext cx="7988782" cy="1864814"/>
        </p:xfrm>
        <a:graphic>
          <a:graphicData uri="http://schemas.openxmlformats.org/drawingml/2006/table">
            <a:tbl>
              <a:tblPr firstRow="1" firstCol="1" bandRow="1"/>
              <a:tblGrid>
                <a:gridCol w="2164702">
                  <a:extLst>
                    <a:ext uri="{9D8B030D-6E8A-4147-A177-3AD203B41FA5}">
                      <a16:colId xmlns:a16="http://schemas.microsoft.com/office/drawing/2014/main" val="1397826112"/>
                    </a:ext>
                  </a:extLst>
                </a:gridCol>
                <a:gridCol w="2164702">
                  <a:extLst>
                    <a:ext uri="{9D8B030D-6E8A-4147-A177-3AD203B41FA5}">
                      <a16:colId xmlns:a16="http://schemas.microsoft.com/office/drawing/2014/main" val="1808853553"/>
                    </a:ext>
                  </a:extLst>
                </a:gridCol>
                <a:gridCol w="963808">
                  <a:extLst>
                    <a:ext uri="{9D8B030D-6E8A-4147-A177-3AD203B41FA5}">
                      <a16:colId xmlns:a16="http://schemas.microsoft.com/office/drawing/2014/main" val="4229374873"/>
                    </a:ext>
                  </a:extLst>
                </a:gridCol>
                <a:gridCol w="963808">
                  <a:extLst>
                    <a:ext uri="{9D8B030D-6E8A-4147-A177-3AD203B41FA5}">
                      <a16:colId xmlns:a16="http://schemas.microsoft.com/office/drawing/2014/main" val="37011589"/>
                    </a:ext>
                  </a:extLst>
                </a:gridCol>
                <a:gridCol w="865881">
                  <a:extLst>
                    <a:ext uri="{9D8B030D-6E8A-4147-A177-3AD203B41FA5}">
                      <a16:colId xmlns:a16="http://schemas.microsoft.com/office/drawing/2014/main" val="3196780712"/>
                    </a:ext>
                  </a:extLst>
                </a:gridCol>
                <a:gridCol w="865881">
                  <a:extLst>
                    <a:ext uri="{9D8B030D-6E8A-4147-A177-3AD203B41FA5}">
                      <a16:colId xmlns:a16="http://schemas.microsoft.com/office/drawing/2014/main" val="3171551190"/>
                    </a:ext>
                  </a:extLst>
                </a:gridCol>
              </a:tblGrid>
              <a:tr h="532804">
                <a:tc rowSpan="6">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With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over-sampling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Model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Accuracy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Precision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Recall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F1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485743"/>
                  </a:ext>
                </a:extLst>
              </a:tr>
              <a:tr h="26640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375229558"/>
                  </a:ext>
                </a:extLst>
              </a:tr>
              <a:tr h="26640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Decision Tree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019629"/>
                  </a:ext>
                </a:extLst>
              </a:tr>
              <a:tr h="26640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Random Forest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2526243"/>
                  </a:ext>
                </a:extLst>
              </a:tr>
              <a:tr h="26640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KNN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659866"/>
                  </a:ext>
                </a:extLst>
              </a:tr>
              <a:tr h="26640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SVC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0.80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001138"/>
                  </a:ext>
                </a:extLst>
              </a:tr>
            </a:tbl>
          </a:graphicData>
        </a:graphic>
      </p:graphicFrame>
      <p:sp>
        <p:nvSpPr>
          <p:cNvPr id="6" name="Google Shape;197;p35"/>
          <p:cNvSpPr txBox="1">
            <a:spLocks/>
          </p:cNvSpPr>
          <p:nvPr/>
        </p:nvSpPr>
        <p:spPr>
          <a:xfrm>
            <a:off x="960000" y="1452092"/>
            <a:ext cx="9807391" cy="780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marL="342900" indent="-342900">
              <a:lnSpc>
                <a:spcPct val="150000"/>
              </a:lnSpc>
              <a:buFont typeface="Wingdings" panose="05000000000000000000" pitchFamily="2" charset="2"/>
              <a:buChar char="Ø"/>
            </a:pPr>
            <a:r>
              <a:rPr lang="en-US" smtClean="0"/>
              <a:t>Over-sampling giúp cải thiện độ chính xác của các mô hình. </a:t>
            </a:r>
          </a:p>
          <a:p>
            <a:pPr marL="342900" indent="-342900">
              <a:lnSpc>
                <a:spcPct val="150000"/>
              </a:lnSpc>
              <a:buFont typeface="Wingdings" panose="05000000000000000000" pitchFamily="2" charset="2"/>
              <a:buChar char="Ø"/>
            </a:pPr>
            <a:r>
              <a:rPr lang="en-US" smtClean="0"/>
              <a:t>Logistic Regression là mô hình có số đo cao và đồng đều nhất trong 5 phương pháp được thử.</a:t>
            </a:r>
            <a:endParaRPr lang="en-US"/>
          </a:p>
        </p:txBody>
      </p:sp>
    </p:spTree>
    <p:extLst>
      <p:ext uri="{BB962C8B-B14F-4D97-AF65-F5344CB8AC3E}">
        <p14:creationId xmlns:p14="http://schemas.microsoft.com/office/powerpoint/2010/main" val="2071689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p>
            <a:r>
              <a:rPr lang="en-US"/>
              <a:t>Nhu cầu tìm hiểu đánh giá của người dùng</a:t>
            </a:r>
            <a:endParaRPr/>
          </a:p>
        </p:txBody>
      </p:sp>
      <p:sp>
        <p:nvSpPr>
          <p:cNvPr id="206" name="Google Shape;206;p36"/>
          <p:cNvSpPr txBox="1">
            <a:spLocks noGrp="1"/>
          </p:cNvSpPr>
          <p:nvPr>
            <p:ph type="body" idx="1"/>
          </p:nvPr>
        </p:nvSpPr>
        <p:spPr>
          <a:xfrm>
            <a:off x="959999" y="1536633"/>
            <a:ext cx="8091235" cy="4601200"/>
          </a:xfrm>
          <a:prstGeom prst="rect">
            <a:avLst/>
          </a:prstGeom>
        </p:spPr>
        <p:txBody>
          <a:bodyPr spcFirstLastPara="1" wrap="square" lIns="0" tIns="0" rIns="0" bIns="0" anchor="ctr" anchorCtr="0">
            <a:noAutofit/>
          </a:bodyPr>
          <a:lstStyle/>
          <a:p>
            <a:pPr>
              <a:buFont typeface="Wingdings" panose="05000000000000000000" pitchFamily="2" charset="2"/>
              <a:buChar char="Ø"/>
            </a:pPr>
            <a:r>
              <a:rPr lang="en-US"/>
              <a:t>Trong thời đại công nghệ thông tin, người tiêu dùng có khả năng trao đổi thông tin, nhận xét, đối chiếu cho từng loại sản phẩm, dịch vụ.</a:t>
            </a:r>
          </a:p>
          <a:p>
            <a:pPr lvl="1">
              <a:lnSpc>
                <a:spcPct val="100000"/>
              </a:lnSpc>
              <a:buFont typeface="Arial" panose="020B0604020202020204" pitchFamily="34" charset="0"/>
              <a:buChar char="•"/>
            </a:pPr>
            <a:r>
              <a:rPr lang="en-US"/>
              <a:t>Goodreads (sách)</a:t>
            </a:r>
          </a:p>
          <a:p>
            <a:pPr lvl="1">
              <a:lnSpc>
                <a:spcPct val="100000"/>
              </a:lnSpc>
              <a:buFont typeface="Arial" panose="020B0604020202020204" pitchFamily="34" charset="0"/>
              <a:buChar char="•"/>
            </a:pPr>
            <a:r>
              <a:rPr lang="en-US"/>
              <a:t>IMDB (phim ảnh)</a:t>
            </a:r>
          </a:p>
          <a:p>
            <a:pPr lvl="1">
              <a:lnSpc>
                <a:spcPct val="100000"/>
              </a:lnSpc>
              <a:buFont typeface="Arial" panose="020B0604020202020204" pitchFamily="34" charset="0"/>
              <a:buChar char="•"/>
            </a:pPr>
            <a:r>
              <a:rPr lang="en-US"/>
              <a:t>Trip Advisor (khách sạn)</a:t>
            </a:r>
          </a:p>
          <a:p>
            <a:pPr lvl="1">
              <a:lnSpc>
                <a:spcPct val="100000"/>
              </a:lnSpc>
              <a:buFont typeface="Arial" panose="020B0604020202020204" pitchFamily="34" charset="0"/>
              <a:buChar char="•"/>
            </a:pPr>
            <a:r>
              <a:rPr lang="en-US"/>
              <a:t>Yelp, Foody (nhà hàng</a:t>
            </a:r>
            <a:r>
              <a:rPr lang="en-US" smtClean="0"/>
              <a:t>)</a:t>
            </a:r>
          </a:p>
          <a:p>
            <a:pPr lvl="3">
              <a:lnSpc>
                <a:spcPct val="100000"/>
              </a:lnSpc>
              <a:buFont typeface="Arial" panose="020B0604020202020204" pitchFamily="34" charset="0"/>
              <a:buChar char="•"/>
            </a:pPr>
            <a:endParaRPr lang="en-US"/>
          </a:p>
          <a:p>
            <a:pPr>
              <a:buFont typeface="Wingdings" panose="05000000000000000000" pitchFamily="2" charset="2"/>
              <a:buChar char="Ø"/>
            </a:pPr>
            <a:r>
              <a:rPr lang="en-US" smtClean="0"/>
              <a:t>Đây </a:t>
            </a:r>
            <a:r>
              <a:rPr lang="en-US"/>
              <a:t>là cơ hội cũng như rủi ro cho các doanh nghiệp. Ví dụ như đối với doanh nghiệp nhà hàng, có thể nhanh chóng nắm bắt tâm lý khách hàng để tăng lượng cung cấp các món được yêu thích, giải quyết kịp thời các món bị phê bình, thái độ nhân viên cần cải thiện, v.v.</a:t>
            </a:r>
          </a:p>
        </p:txBody>
      </p:sp>
      <p:pic>
        <p:nvPicPr>
          <p:cNvPr id="207" name="Google Shape;207;p36"/>
          <p:cNvPicPr preferRelativeResize="0"/>
          <p:nvPr/>
        </p:nvPicPr>
        <p:blipFill rotWithShape="1">
          <a:blip r:embed="rId3">
            <a:alphaModFix/>
          </a:blip>
          <a:srcRect l="40799" r="40797"/>
          <a:stretch/>
        </p:blipFill>
        <p:spPr>
          <a:xfrm>
            <a:off x="10298960" y="0"/>
            <a:ext cx="1893037" cy="6858005"/>
          </a:xfrm>
          <a:prstGeom prst="rect">
            <a:avLst/>
          </a:prstGeom>
          <a:noFill/>
          <a:ln>
            <a:noFill/>
          </a:ln>
        </p:spPr>
      </p:pic>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15863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Logistic Regression (optimized params)</a:t>
            </a:r>
            <a:endParaRPr lang="en-US"/>
          </a:p>
        </p:txBody>
      </p:sp>
      <p:sp>
        <p:nvSpPr>
          <p:cNvPr id="6" name="Google Shape;197;p35"/>
          <p:cNvSpPr txBox="1">
            <a:spLocks/>
          </p:cNvSpPr>
          <p:nvPr/>
        </p:nvSpPr>
        <p:spPr>
          <a:xfrm>
            <a:off x="960000" y="1452091"/>
            <a:ext cx="9807391" cy="12447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marL="342900" indent="-342900">
              <a:lnSpc>
                <a:spcPct val="150000"/>
              </a:lnSpc>
              <a:buFont typeface="Wingdings" panose="05000000000000000000" pitchFamily="2" charset="2"/>
              <a:buChar char="Ø"/>
            </a:pPr>
            <a:r>
              <a:rPr lang="en-US" smtClean="0"/>
              <a:t>Mô hình Logistic Regression được cải thiện bằng GridSearchCV với các số liệu khác nhau cho 2 params: ‘C’ và ‘solver’</a:t>
            </a:r>
          </a:p>
          <a:p>
            <a:pPr marL="342900" indent="-342900">
              <a:lnSpc>
                <a:spcPct val="150000"/>
              </a:lnSpc>
              <a:buFont typeface="Wingdings" panose="05000000000000000000" pitchFamily="2" charset="2"/>
              <a:buChar char="Ø"/>
            </a:pPr>
            <a:r>
              <a:rPr lang="en-US" smtClean="0"/>
              <a:t>Mô hình cuối cùng đạt độ chính xác 94%</a:t>
            </a:r>
            <a:endParaRPr lang="en-US"/>
          </a:p>
        </p:txBody>
      </p:sp>
      <p:pic>
        <p:nvPicPr>
          <p:cNvPr id="7" name="Picture 6"/>
          <p:cNvPicPr/>
          <p:nvPr/>
        </p:nvPicPr>
        <p:blipFill>
          <a:blip r:embed="rId3"/>
          <a:stretch>
            <a:fillRect/>
          </a:stretch>
        </p:blipFill>
        <p:spPr>
          <a:xfrm>
            <a:off x="960000" y="2696816"/>
            <a:ext cx="4628517" cy="3162117"/>
          </a:xfrm>
          <a:prstGeom prst="rect">
            <a:avLst/>
          </a:prstGeom>
        </p:spPr>
      </p:pic>
      <p:pic>
        <p:nvPicPr>
          <p:cNvPr id="8" name="Picture 7"/>
          <p:cNvPicPr/>
          <p:nvPr/>
        </p:nvPicPr>
        <p:blipFill>
          <a:blip r:embed="rId4"/>
          <a:stretch>
            <a:fillRect/>
          </a:stretch>
        </p:blipFill>
        <p:spPr>
          <a:xfrm>
            <a:off x="6028709" y="3165871"/>
            <a:ext cx="5606700" cy="2373538"/>
          </a:xfrm>
          <a:prstGeom prst="rect">
            <a:avLst/>
          </a:prstGeom>
        </p:spPr>
      </p:pic>
    </p:spTree>
    <p:extLst>
      <p:ext uri="{BB962C8B-B14F-4D97-AF65-F5344CB8AC3E}">
        <p14:creationId xmlns:p14="http://schemas.microsoft.com/office/powerpoint/2010/main" val="305560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Tương tác với người dùng</a:t>
            </a:r>
            <a:endParaRPr lang="en-US"/>
          </a:p>
        </p:txBody>
      </p:sp>
      <p:pic>
        <p:nvPicPr>
          <p:cNvPr id="4" name="Picture 3" descr="C:\Users\Jenny\Pictures\screenshot.png"/>
          <p:cNvPicPr/>
          <p:nvPr/>
        </p:nvPicPr>
        <p:blipFill rotWithShape="1">
          <a:blip r:embed="rId2">
            <a:extLst>
              <a:ext uri="{28A0092B-C50C-407E-A947-70E740481C1C}">
                <a14:useLocalDpi xmlns:a14="http://schemas.microsoft.com/office/drawing/2010/main" val="0"/>
              </a:ext>
            </a:extLst>
          </a:blip>
          <a:srcRect t="-1" b="33809"/>
          <a:stretch/>
        </p:blipFill>
        <p:spPr bwMode="auto">
          <a:xfrm>
            <a:off x="2074666" y="2197941"/>
            <a:ext cx="8139195" cy="31228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8181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4" name="Google Shape;324;p44"/>
          <p:cNvPicPr preferRelativeResize="0"/>
          <p:nvPr/>
        </p:nvPicPr>
        <p:blipFill rotWithShape="1">
          <a:blip r:embed="rId3">
            <a:alphaModFix/>
          </a:blip>
          <a:srcRect l="36190" t="24289" r="16661" b="-1348"/>
          <a:stretch/>
        </p:blipFill>
        <p:spPr>
          <a:xfrm rot="-5400000">
            <a:off x="6650192" y="1203200"/>
            <a:ext cx="5412400" cy="5897200"/>
          </a:xfrm>
          <a:prstGeom prst="rtTriangle">
            <a:avLst/>
          </a:prstGeom>
          <a:noFill/>
          <a:ln>
            <a:noFill/>
          </a:ln>
        </p:spPr>
      </p:pic>
      <p:cxnSp>
        <p:nvCxnSpPr>
          <p:cNvPr id="325" name="Google Shape;325;p44"/>
          <p:cNvCxnSpPr/>
          <p:nvPr/>
        </p:nvCxnSpPr>
        <p:spPr>
          <a:xfrm rot="10800000">
            <a:off x="10166800" y="3326400"/>
            <a:ext cx="2038800" cy="3531600"/>
          </a:xfrm>
          <a:prstGeom prst="straightConnector1">
            <a:avLst/>
          </a:prstGeom>
          <a:noFill/>
          <a:ln w="19050" cap="flat" cmpd="sng">
            <a:solidFill>
              <a:schemeClr val="lt2"/>
            </a:solidFill>
            <a:prstDash val="solid"/>
            <a:round/>
            <a:headEnd type="none" w="med" len="med"/>
            <a:tailEnd type="none" w="med" len="med"/>
          </a:ln>
        </p:spPr>
      </p:cxnSp>
      <p:sp>
        <p:nvSpPr>
          <p:cNvPr id="6" name="Title 1"/>
          <p:cNvSpPr txBox="1">
            <a:spLocks/>
          </p:cNvSpPr>
          <p:nvPr/>
        </p:nvSpPr>
        <p:spPr>
          <a:xfrm>
            <a:off x="960000" y="593367"/>
            <a:ext cx="88828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Roboto Black"/>
              <a:buNone/>
              <a:defRPr sz="10666"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8000" b="0" i="0" u="none" strike="noStrike" cap="none">
                <a:solidFill>
                  <a:schemeClr val="dk1"/>
                </a:solidFill>
                <a:latin typeface="Bebas Neue"/>
                <a:ea typeface="Bebas Neue"/>
                <a:cs typeface="Bebas Neue"/>
                <a:sym typeface="Bebas Neue"/>
              </a:defRPr>
            </a:lvl9pPr>
          </a:lstStyle>
          <a:p>
            <a:r>
              <a:rPr lang="en-US" sz="3600" smtClean="0"/>
              <a:t>References</a:t>
            </a:r>
            <a:endParaRPr lang="en-US" sz="3600"/>
          </a:p>
        </p:txBody>
      </p:sp>
      <p:sp>
        <p:nvSpPr>
          <p:cNvPr id="8" name="Google Shape;197;p35"/>
          <p:cNvSpPr txBox="1">
            <a:spLocks/>
          </p:cNvSpPr>
          <p:nvPr/>
        </p:nvSpPr>
        <p:spPr>
          <a:xfrm>
            <a:off x="960000" y="1452091"/>
            <a:ext cx="6713009" cy="12447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ssistant"/>
              <a:buAutoNum type="arabicPeriod"/>
              <a:defRPr sz="1667" b="0" i="0" u="none" strike="noStrike" cap="none">
                <a:solidFill>
                  <a:srgbClr val="434343"/>
                </a:solidFill>
                <a:latin typeface="Assistant"/>
                <a:ea typeface="Assistant"/>
                <a:cs typeface="Assistant"/>
                <a:sym typeface="Assistant"/>
              </a:defRPr>
            </a:lvl1pPr>
            <a:lvl2pPr marL="1219170" marR="0" lvl="1"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2pPr>
            <a:lvl3pPr marL="1828754" marR="0" lvl="2"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3pPr>
            <a:lvl4pPr marL="2438339" marR="0" lvl="3"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4pPr>
            <a:lvl5pPr marL="3047924" marR="0" lvl="4"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5pPr>
            <a:lvl6pPr marL="3657509" marR="0" lvl="5" indent="-406390" algn="l" rtl="0">
              <a:lnSpc>
                <a:spcPct val="115000"/>
              </a:lnSpc>
              <a:spcBef>
                <a:spcPts val="2133"/>
              </a:spcBef>
              <a:spcAft>
                <a:spcPts val="0"/>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6pPr>
            <a:lvl7pPr marL="4267093" marR="0" lvl="6" indent="-406390" algn="l" rtl="0">
              <a:lnSpc>
                <a:spcPct val="115000"/>
              </a:lnSpc>
              <a:spcBef>
                <a:spcPts val="2133"/>
              </a:spcBef>
              <a:spcAft>
                <a:spcPts val="0"/>
              </a:spcAft>
              <a:buClr>
                <a:srgbClr val="434343"/>
              </a:buClr>
              <a:buSzPts val="1200"/>
              <a:buFont typeface="Roboto Condensed Light"/>
              <a:buAutoNum type="arabicPeriod"/>
              <a:defRPr sz="1600" b="0" i="0" u="none" strike="noStrike" cap="none">
                <a:solidFill>
                  <a:srgbClr val="434343"/>
                </a:solidFill>
                <a:latin typeface="Assistant"/>
                <a:ea typeface="Assistant"/>
                <a:cs typeface="Assistant"/>
                <a:sym typeface="Assistant"/>
              </a:defRPr>
            </a:lvl7pPr>
            <a:lvl8pPr marL="4876678" marR="0" lvl="7" indent="-406390" algn="l" rtl="0">
              <a:lnSpc>
                <a:spcPct val="115000"/>
              </a:lnSpc>
              <a:spcBef>
                <a:spcPts val="2133"/>
              </a:spcBef>
              <a:spcAft>
                <a:spcPts val="0"/>
              </a:spcAft>
              <a:buClr>
                <a:srgbClr val="434343"/>
              </a:buClr>
              <a:buSzPts val="1200"/>
              <a:buFont typeface="Roboto Condensed Light"/>
              <a:buAutoNum type="alphaLcPeriod"/>
              <a:defRPr sz="1600" b="0" i="0" u="none" strike="noStrike" cap="none">
                <a:solidFill>
                  <a:srgbClr val="434343"/>
                </a:solidFill>
                <a:latin typeface="Assistant"/>
                <a:ea typeface="Assistant"/>
                <a:cs typeface="Assistant"/>
                <a:sym typeface="Assistant"/>
              </a:defRPr>
            </a:lvl8pPr>
            <a:lvl9pPr marL="5486263" marR="0" lvl="8" indent="-406390" algn="l" rtl="0">
              <a:lnSpc>
                <a:spcPct val="115000"/>
              </a:lnSpc>
              <a:spcBef>
                <a:spcPts val="2133"/>
              </a:spcBef>
              <a:spcAft>
                <a:spcPts val="2133"/>
              </a:spcAft>
              <a:buClr>
                <a:srgbClr val="434343"/>
              </a:buClr>
              <a:buSzPts val="1200"/>
              <a:buFont typeface="Roboto Condensed Light"/>
              <a:buAutoNum type="romanLcPeriod"/>
              <a:defRPr sz="1600" b="0" i="0" u="none" strike="noStrike" cap="none">
                <a:solidFill>
                  <a:srgbClr val="434343"/>
                </a:solidFill>
                <a:latin typeface="Assistant"/>
                <a:ea typeface="Assistant"/>
                <a:cs typeface="Assistant"/>
                <a:sym typeface="Assistant"/>
              </a:defRPr>
            </a:lvl9pPr>
          </a:lstStyle>
          <a:p>
            <a:pPr marL="342900" indent="-342900">
              <a:lnSpc>
                <a:spcPct val="150000"/>
              </a:lnSpc>
              <a:buFont typeface="Wingdings" panose="05000000000000000000" pitchFamily="2" charset="2"/>
              <a:buChar char="Ø"/>
            </a:pPr>
            <a:r>
              <a:rPr lang="en-US" sz="1400"/>
              <a:t>[1] Doug Steen, “A Gentle Introduction to Self-Training and Semi-Supervised Learning.” </a:t>
            </a:r>
            <a:r>
              <a:rPr lang="en-US" sz="1400">
                <a:hlinkClick r:id="rId4"/>
              </a:rPr>
              <a:t>https://</a:t>
            </a:r>
            <a:r>
              <a:rPr lang="en-US" sz="1400" smtClean="0">
                <a:hlinkClick r:id="rId4"/>
              </a:rPr>
              <a:t>towardsdatascience.com/a-gentle-introduction-to-self-training-and-semi-supervised-learning-ceee73178b38</a:t>
            </a:r>
            <a:r>
              <a:rPr lang="en-US" sz="1400" smtClean="0"/>
              <a:t> </a:t>
            </a:r>
            <a:endParaRPr lang="en-US" sz="1400"/>
          </a:p>
          <a:p>
            <a:pPr marL="342900" indent="-342900">
              <a:lnSpc>
                <a:spcPct val="150000"/>
              </a:lnSpc>
              <a:buFont typeface="Wingdings" panose="05000000000000000000" pitchFamily="2" charset="2"/>
              <a:buChar char="Ø"/>
            </a:pPr>
            <a:r>
              <a:rPr lang="en-US" sz="1400"/>
              <a:t>[2] Scikit-learn Documentation, 1.14. Semi-supervised Learning. </a:t>
            </a:r>
            <a:r>
              <a:rPr lang="en-US" sz="1400">
                <a:hlinkClick r:id="rId5"/>
              </a:rPr>
              <a:t>https://</a:t>
            </a:r>
            <a:r>
              <a:rPr lang="en-US" sz="1400" smtClean="0">
                <a:hlinkClick r:id="rId5"/>
              </a:rPr>
              <a:t>scikit-learn.org/stable/modules/semi_supervised.html</a:t>
            </a:r>
            <a:r>
              <a:rPr lang="en-US" sz="1400" smtClean="0"/>
              <a:t>   </a:t>
            </a:r>
            <a:endParaRPr lang="en-US" sz="1400"/>
          </a:p>
          <a:p>
            <a:pPr marL="342900" indent="-342900">
              <a:lnSpc>
                <a:spcPct val="150000"/>
              </a:lnSpc>
              <a:buFont typeface="Wingdings" panose="05000000000000000000" pitchFamily="2" charset="2"/>
              <a:buChar char="Ø"/>
            </a:pPr>
            <a:r>
              <a:rPr lang="en-US" sz="1400"/>
              <a:t>[3] Gaëlle Guillou, “Finding a Balance With Semi-Supervised Learning.” </a:t>
            </a:r>
            <a:r>
              <a:rPr lang="en-US" sz="1400">
                <a:hlinkClick r:id="rId6"/>
              </a:rPr>
              <a:t>https://</a:t>
            </a:r>
            <a:r>
              <a:rPr lang="en-US" sz="1400" smtClean="0">
                <a:hlinkClick r:id="rId6"/>
              </a:rPr>
              <a:t>blog.dataiku.com/finding-a-balance-with-semi-supervised-learning</a:t>
            </a:r>
            <a:r>
              <a:rPr lang="en-US" sz="1400" smtClean="0"/>
              <a:t>  </a:t>
            </a:r>
            <a:endParaRPr lang="en-US" sz="1400"/>
          </a:p>
          <a:p>
            <a:pPr marL="342900" indent="-342900">
              <a:lnSpc>
                <a:spcPct val="150000"/>
              </a:lnSpc>
              <a:buFont typeface="Wingdings" panose="05000000000000000000" pitchFamily="2" charset="2"/>
              <a:buChar char="Ø"/>
            </a:pPr>
            <a:r>
              <a:rPr lang="en-US" sz="1400"/>
              <a:t>[4] tuanpham1989 sentiment_analysis_nal Github repository: </a:t>
            </a:r>
            <a:r>
              <a:rPr lang="en-US" sz="1400">
                <a:hlinkClick r:id="rId7"/>
              </a:rPr>
              <a:t>https://</a:t>
            </a:r>
            <a:r>
              <a:rPr lang="en-US" sz="1400" smtClean="0">
                <a:hlinkClick r:id="rId7"/>
              </a:rPr>
              <a:t>github.com/tuanpham1989/sentiment_analysis_nal</a:t>
            </a:r>
            <a:r>
              <a:rPr lang="en-US" sz="1400" smtClean="0"/>
              <a:t>  </a:t>
            </a:r>
            <a:endParaRPr lang="en-US" sz="1400"/>
          </a:p>
          <a:p>
            <a:pPr marL="342900" indent="-342900">
              <a:lnSpc>
                <a:spcPct val="150000"/>
              </a:lnSpc>
              <a:buFont typeface="Wingdings" panose="05000000000000000000" pitchFamily="2" charset="2"/>
              <a:buChar char="Ø"/>
            </a:pPr>
            <a:r>
              <a:rPr lang="en-US" sz="1400"/>
              <a:t>[5] Underthesea – Vietnamese NLP toolkit: </a:t>
            </a:r>
            <a:r>
              <a:rPr lang="en-US" sz="1400">
                <a:hlinkClick r:id="rId8"/>
              </a:rPr>
              <a:t>https://pypi.org/project/underthesea</a:t>
            </a:r>
            <a:r>
              <a:rPr lang="en-US" sz="1400" smtClean="0">
                <a:hlinkClick r:id="rId8"/>
              </a:rPr>
              <a:t>/</a:t>
            </a:r>
            <a:r>
              <a:rPr lang="en-US" sz="1400" smtClean="0"/>
              <a:t>  </a:t>
            </a:r>
            <a:endParaRPr lang="en-US" sz="1400"/>
          </a:p>
          <a:p>
            <a:pPr marL="342900" indent="-342900">
              <a:lnSpc>
                <a:spcPct val="150000"/>
              </a:lnSpc>
              <a:buFont typeface="Wingdings" panose="05000000000000000000" pitchFamily="2" charset="2"/>
              <a:buChar char="Ø"/>
            </a:pPr>
            <a:r>
              <a:rPr lang="en-US" sz="1400"/>
              <a:t>[6] Scikit-learn auto-example “Semi-supervised Classification on a Text Dataset”: </a:t>
            </a:r>
            <a:r>
              <a:rPr lang="en-US" sz="1400">
                <a:hlinkClick r:id="rId9"/>
              </a:rPr>
              <a:t>https://</a:t>
            </a:r>
            <a:r>
              <a:rPr lang="en-US" sz="1400" smtClean="0">
                <a:hlinkClick r:id="rId9"/>
              </a:rPr>
              <a:t>scikit-learn.org/0.24/auto_examples/semi_supervised/plot_semi_supervised_newsgroups.html#sphx-glr-download-auto-examples-semi-supervised-plot-semi-supervised-newsgroups-py</a:t>
            </a:r>
            <a:r>
              <a:rPr lang="en-US" sz="1400" smtClean="0"/>
              <a:t>  </a:t>
            </a:r>
            <a:endParaRPr lang="en-US" sz="1400"/>
          </a:p>
        </p:txBody>
      </p:sp>
    </p:spTree>
    <p:extLst>
      <p:ext uri="{BB962C8B-B14F-4D97-AF65-F5344CB8AC3E}">
        <p14:creationId xmlns:p14="http://schemas.microsoft.com/office/powerpoint/2010/main" val="328912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5" name="Google Shape;325;p44"/>
          <p:cNvCxnSpPr/>
          <p:nvPr/>
        </p:nvCxnSpPr>
        <p:spPr>
          <a:xfrm rot="10800000">
            <a:off x="10166800" y="3326400"/>
            <a:ext cx="2038800" cy="3531600"/>
          </a:xfrm>
          <a:prstGeom prst="straightConnector1">
            <a:avLst/>
          </a:prstGeom>
          <a:noFill/>
          <a:ln w="19050" cap="flat" cmpd="sng">
            <a:solidFill>
              <a:schemeClr val="lt2"/>
            </a:solidFill>
            <a:prstDash val="solid"/>
            <a:round/>
            <a:headEnd type="none" w="med" len="med"/>
            <a:tailEnd type="none" w="med" len="med"/>
          </a:ln>
        </p:spPr>
      </p:cxnSp>
      <p:pic>
        <p:nvPicPr>
          <p:cNvPr id="7" name="Google Shape;1117;p69"/>
          <p:cNvPicPr preferRelativeResize="0"/>
          <p:nvPr/>
        </p:nvPicPr>
        <p:blipFill rotWithShape="1">
          <a:blip r:embed="rId3">
            <a:alphaModFix/>
          </a:blip>
          <a:srcRect l="17014" t="6117" r="16575" b="6109"/>
          <a:stretch/>
        </p:blipFill>
        <p:spPr>
          <a:xfrm rot="5400000" flipH="1">
            <a:off x="5742093" y="408092"/>
            <a:ext cx="6858000" cy="6041813"/>
          </a:xfrm>
          <a:prstGeom prst="rect">
            <a:avLst/>
          </a:prstGeom>
          <a:noFill/>
          <a:ln>
            <a:noFill/>
          </a:ln>
        </p:spPr>
      </p:pic>
      <p:sp>
        <p:nvSpPr>
          <p:cNvPr id="9" name="Google Shape;1097;p69"/>
          <p:cNvSpPr txBox="1">
            <a:spLocks/>
          </p:cNvSpPr>
          <p:nvPr/>
        </p:nvSpPr>
        <p:spPr>
          <a:xfrm>
            <a:off x="657142" y="892212"/>
            <a:ext cx="5134058" cy="498026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oboto Black"/>
              <a:buNone/>
              <a:defRPr sz="3600" b="0" i="0" u="none" strike="noStrike" cap="none">
                <a:solidFill>
                  <a:schemeClr val="dk1"/>
                </a:solidFill>
                <a:latin typeface="Roboto Black"/>
                <a:ea typeface="Roboto Black"/>
                <a:cs typeface="Roboto Black"/>
                <a:sym typeface="Roboto Black"/>
              </a:defRPr>
            </a:lvl1pPr>
            <a:lvl2pPr marR="0" lvl="1"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6600" smtClean="0"/>
              <a:t>Xin cảm ơn!</a:t>
            </a:r>
            <a:endParaRPr lang="en-US" sz="6600"/>
          </a:p>
        </p:txBody>
      </p:sp>
    </p:spTree>
    <p:extLst>
      <p:ext uri="{BB962C8B-B14F-4D97-AF65-F5344CB8AC3E}">
        <p14:creationId xmlns:p14="http://schemas.microsoft.com/office/powerpoint/2010/main" val="322013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subTitle" idx="1"/>
          </p:nvPr>
        </p:nvSpPr>
        <p:spPr>
          <a:xfrm>
            <a:off x="960000" y="3654800"/>
            <a:ext cx="3801600" cy="593200"/>
          </a:xfrm>
          <a:prstGeom prst="rect">
            <a:avLst/>
          </a:prstGeom>
        </p:spPr>
        <p:txBody>
          <a:bodyPr spcFirstLastPara="1" wrap="square" lIns="0" tIns="0" rIns="0" bIns="0" anchor="ctr" anchorCtr="0">
            <a:noAutofit/>
          </a:bodyPr>
          <a:lstStyle/>
          <a:p>
            <a:pPr marL="0" indent="0"/>
            <a:r>
              <a:rPr lang="en" smtClean="0"/>
              <a:t>Đối tượng</a:t>
            </a:r>
            <a:endParaRPr/>
          </a:p>
        </p:txBody>
      </p:sp>
      <p:sp>
        <p:nvSpPr>
          <p:cNvPr id="257" name="Google Shape;257;p40"/>
          <p:cNvSpPr txBox="1">
            <a:spLocks noGrp="1"/>
          </p:cNvSpPr>
          <p:nvPr>
            <p:ph type="subTitle" idx="2"/>
          </p:nvPr>
        </p:nvSpPr>
        <p:spPr>
          <a:xfrm>
            <a:off x="5621400" y="3654800"/>
            <a:ext cx="3801600" cy="593200"/>
          </a:xfrm>
          <a:prstGeom prst="rect">
            <a:avLst/>
          </a:prstGeom>
        </p:spPr>
        <p:txBody>
          <a:bodyPr spcFirstLastPara="1" wrap="square" lIns="0" tIns="0" rIns="0" bIns="0" anchor="ctr" anchorCtr="0">
            <a:noAutofit/>
          </a:bodyPr>
          <a:lstStyle/>
          <a:p>
            <a:pPr marL="0" indent="0"/>
            <a:r>
              <a:rPr lang="en" smtClean="0"/>
              <a:t>Kết quả</a:t>
            </a:r>
            <a:endParaRPr/>
          </a:p>
        </p:txBody>
      </p:sp>
      <p:sp>
        <p:nvSpPr>
          <p:cNvPr id="258" name="Google Shape;258;p40"/>
          <p:cNvSpPr txBox="1">
            <a:spLocks noGrp="1"/>
          </p:cNvSpPr>
          <p:nvPr>
            <p:ph type="subTitle" idx="3"/>
          </p:nvPr>
        </p:nvSpPr>
        <p:spPr>
          <a:xfrm>
            <a:off x="960000" y="4333972"/>
            <a:ext cx="3801600" cy="1149200"/>
          </a:xfrm>
          <a:prstGeom prst="rect">
            <a:avLst/>
          </a:prstGeom>
        </p:spPr>
        <p:txBody>
          <a:bodyPr spcFirstLastPara="1" wrap="square" lIns="0" tIns="0" rIns="0" bIns="0" anchor="t" anchorCtr="0">
            <a:noAutofit/>
          </a:bodyPr>
          <a:lstStyle/>
          <a:p>
            <a:pPr marL="285750" indent="-285750" algn="l">
              <a:buFont typeface="Arial" panose="020B0604020202020204" pitchFamily="34" charset="0"/>
              <a:buChar char="•"/>
            </a:pPr>
            <a:r>
              <a:rPr lang="en" smtClean="0"/>
              <a:t>Các chủ nhà hàng, quán caf</a:t>
            </a:r>
            <a:r>
              <a:rPr lang="en-US" smtClean="0"/>
              <a:t>é</a:t>
            </a:r>
            <a:r>
              <a:rPr lang="en" smtClean="0"/>
              <a:t>, các doanh nghiệp trong lĩnh vực ăn uống</a:t>
            </a:r>
          </a:p>
          <a:p>
            <a:pPr marL="285750" indent="-285750" algn="l">
              <a:buFont typeface="Arial" panose="020B0604020202020204" pitchFamily="34" charset="0"/>
              <a:buChar char="•"/>
            </a:pPr>
            <a:r>
              <a:rPr lang="en" smtClean="0"/>
              <a:t>Các nhà đầu tư</a:t>
            </a:r>
            <a:endParaRPr/>
          </a:p>
        </p:txBody>
      </p:sp>
      <p:sp>
        <p:nvSpPr>
          <p:cNvPr id="259" name="Google Shape;259;p40"/>
          <p:cNvSpPr txBox="1">
            <a:spLocks noGrp="1"/>
          </p:cNvSpPr>
          <p:nvPr>
            <p:ph type="subTitle" idx="4"/>
          </p:nvPr>
        </p:nvSpPr>
        <p:spPr>
          <a:xfrm>
            <a:off x="5621400" y="4333972"/>
            <a:ext cx="3801600" cy="1149200"/>
          </a:xfrm>
          <a:prstGeom prst="rect">
            <a:avLst/>
          </a:prstGeom>
        </p:spPr>
        <p:txBody>
          <a:bodyPr spcFirstLastPara="1" wrap="square" lIns="0" tIns="0" rIns="0" bIns="0" anchor="t" anchorCtr="0">
            <a:noAutofit/>
          </a:bodyPr>
          <a:lstStyle/>
          <a:p>
            <a:pPr marL="0" indent="0" algn="l"/>
            <a:r>
              <a:rPr lang="en" smtClean="0"/>
              <a:t>Mô hình phân loại (classification model) giúp nhanh chóng phân loại nhận xét của khách hàng theo 3 mức độ cảm xúc: tích cực, tiêu cực, và trung tính</a:t>
            </a:r>
            <a:endParaRPr/>
          </a:p>
        </p:txBody>
      </p:sp>
      <p:sp>
        <p:nvSpPr>
          <p:cNvPr id="260" name="Google Shape;260;p40"/>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p>
            <a:r>
              <a:rPr lang="en" smtClean="0"/>
              <a:t>Dự án Sentiment Analysis</a:t>
            </a:r>
            <a:endParaRPr/>
          </a:p>
        </p:txBody>
      </p:sp>
      <p:pic>
        <p:nvPicPr>
          <p:cNvPr id="261" name="Google Shape;261;p40"/>
          <p:cNvPicPr preferRelativeResize="0"/>
          <p:nvPr/>
        </p:nvPicPr>
        <p:blipFill rotWithShape="1">
          <a:blip r:embed="rId3">
            <a:alphaModFix/>
          </a:blip>
          <a:srcRect l="77522" r="6999"/>
          <a:stretch/>
        </p:blipFill>
        <p:spPr>
          <a:xfrm flipH="1">
            <a:off x="10293600" y="-20600"/>
            <a:ext cx="1898400" cy="6899200"/>
          </a:xfrm>
          <a:prstGeom prst="rect">
            <a:avLst/>
          </a:prstGeom>
          <a:noFill/>
          <a:ln>
            <a:noFill/>
          </a:ln>
        </p:spPr>
      </p:pic>
      <p:cxnSp>
        <p:nvCxnSpPr>
          <p:cNvPr id="262" name="Google Shape;262;p40"/>
          <p:cNvCxnSpPr/>
          <p:nvPr/>
        </p:nvCxnSpPr>
        <p:spPr>
          <a:xfrm rot="10800000">
            <a:off x="10282800" y="3553200"/>
            <a:ext cx="1909200" cy="3304800"/>
          </a:xfrm>
          <a:prstGeom prst="straightConnector1">
            <a:avLst/>
          </a:prstGeom>
          <a:noFill/>
          <a:ln w="19050" cap="flat" cmpd="sng">
            <a:solidFill>
              <a:schemeClr val="lt1"/>
            </a:solidFill>
            <a:prstDash val="solid"/>
            <a:round/>
            <a:headEnd type="none" w="med" len="med"/>
            <a:tailEnd type="none" w="med" len="med"/>
          </a:ln>
        </p:spPr>
      </p:cxnSp>
      <p:sp>
        <p:nvSpPr>
          <p:cNvPr id="263" name="Google Shape;263;p40"/>
          <p:cNvSpPr/>
          <p:nvPr/>
        </p:nvSpPr>
        <p:spPr>
          <a:xfrm>
            <a:off x="2386600" y="2550067"/>
            <a:ext cx="948400" cy="948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64" name="Google Shape;264;p40"/>
          <p:cNvSpPr/>
          <p:nvPr/>
        </p:nvSpPr>
        <p:spPr>
          <a:xfrm>
            <a:off x="7048000" y="2550067"/>
            <a:ext cx="948400" cy="948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grpSp>
        <p:nvGrpSpPr>
          <p:cNvPr id="265" name="Google Shape;265;p40"/>
          <p:cNvGrpSpPr/>
          <p:nvPr/>
        </p:nvGrpSpPr>
        <p:grpSpPr>
          <a:xfrm>
            <a:off x="2567362" y="2795757"/>
            <a:ext cx="586876" cy="481309"/>
            <a:chOff x="-1647742" y="2140716"/>
            <a:chExt cx="482470" cy="395640"/>
          </a:xfrm>
        </p:grpSpPr>
        <p:sp>
          <p:nvSpPr>
            <p:cNvPr id="266" name="Google Shape;266;p40"/>
            <p:cNvSpPr/>
            <p:nvPr/>
          </p:nvSpPr>
          <p:spPr>
            <a:xfrm>
              <a:off x="-1640301" y="2140716"/>
              <a:ext cx="475029" cy="395640"/>
            </a:xfrm>
            <a:custGeom>
              <a:avLst/>
              <a:gdLst/>
              <a:ahLst/>
              <a:cxnLst/>
              <a:rect l="l" t="t" r="r" b="b"/>
              <a:pathLst>
                <a:path w="82866" h="69017" extrusionOk="0">
                  <a:moveTo>
                    <a:pt x="62645" y="55880"/>
                  </a:moveTo>
                  <a:lnTo>
                    <a:pt x="62645" y="65733"/>
                  </a:lnTo>
                  <a:lnTo>
                    <a:pt x="18922" y="65733"/>
                  </a:lnTo>
                  <a:lnTo>
                    <a:pt x="18922" y="55880"/>
                  </a:lnTo>
                  <a:close/>
                  <a:moveTo>
                    <a:pt x="40784" y="0"/>
                  </a:moveTo>
                  <a:cubicBezTo>
                    <a:pt x="34240" y="0"/>
                    <a:pt x="28382" y="3897"/>
                    <a:pt x="25760" y="9730"/>
                  </a:cubicBezTo>
                  <a:cubicBezTo>
                    <a:pt x="22917" y="7745"/>
                    <a:pt x="19216" y="6569"/>
                    <a:pt x="15638" y="6569"/>
                  </a:cubicBezTo>
                  <a:cubicBezTo>
                    <a:pt x="9265" y="6569"/>
                    <a:pt x="3285" y="10220"/>
                    <a:pt x="418" y="15857"/>
                  </a:cubicBezTo>
                  <a:cubicBezTo>
                    <a:pt x="1" y="16666"/>
                    <a:pt x="344" y="17671"/>
                    <a:pt x="1153" y="18088"/>
                  </a:cubicBezTo>
                  <a:cubicBezTo>
                    <a:pt x="1386" y="18201"/>
                    <a:pt x="1634" y="18255"/>
                    <a:pt x="1879" y="18255"/>
                  </a:cubicBezTo>
                  <a:cubicBezTo>
                    <a:pt x="2481" y="18255"/>
                    <a:pt x="3062" y="17928"/>
                    <a:pt x="3359" y="17352"/>
                  </a:cubicBezTo>
                  <a:cubicBezTo>
                    <a:pt x="5662" y="12794"/>
                    <a:pt x="10491" y="9853"/>
                    <a:pt x="15638" y="9853"/>
                  </a:cubicBezTo>
                  <a:cubicBezTo>
                    <a:pt x="19265" y="9853"/>
                    <a:pt x="22990" y="11299"/>
                    <a:pt x="25368" y="13652"/>
                  </a:cubicBezTo>
                  <a:cubicBezTo>
                    <a:pt x="25679" y="13963"/>
                    <a:pt x="26086" y="14124"/>
                    <a:pt x="26507" y="14124"/>
                  </a:cubicBezTo>
                  <a:cubicBezTo>
                    <a:pt x="26650" y="14124"/>
                    <a:pt x="26794" y="14105"/>
                    <a:pt x="26936" y="14068"/>
                  </a:cubicBezTo>
                  <a:cubicBezTo>
                    <a:pt x="27500" y="13921"/>
                    <a:pt x="27941" y="13480"/>
                    <a:pt x="28113" y="12916"/>
                  </a:cubicBezTo>
                  <a:cubicBezTo>
                    <a:pt x="29681" y="7230"/>
                    <a:pt x="34877" y="3284"/>
                    <a:pt x="40784" y="3284"/>
                  </a:cubicBezTo>
                  <a:cubicBezTo>
                    <a:pt x="46666" y="3284"/>
                    <a:pt x="51886" y="7230"/>
                    <a:pt x="53455" y="12916"/>
                  </a:cubicBezTo>
                  <a:cubicBezTo>
                    <a:pt x="53602" y="13480"/>
                    <a:pt x="54043" y="13921"/>
                    <a:pt x="54607" y="14068"/>
                  </a:cubicBezTo>
                  <a:cubicBezTo>
                    <a:pt x="54749" y="14105"/>
                    <a:pt x="54894" y="14124"/>
                    <a:pt x="55039" y="14124"/>
                  </a:cubicBezTo>
                  <a:cubicBezTo>
                    <a:pt x="55467" y="14124"/>
                    <a:pt x="55888" y="13963"/>
                    <a:pt x="56200" y="13652"/>
                  </a:cubicBezTo>
                  <a:cubicBezTo>
                    <a:pt x="58552" y="11299"/>
                    <a:pt x="62302" y="9853"/>
                    <a:pt x="65930" y="9853"/>
                  </a:cubicBezTo>
                  <a:cubicBezTo>
                    <a:pt x="73331" y="9853"/>
                    <a:pt x="79581" y="15882"/>
                    <a:pt x="79581" y="23014"/>
                  </a:cubicBezTo>
                  <a:cubicBezTo>
                    <a:pt x="79581" y="30122"/>
                    <a:pt x="73331" y="36151"/>
                    <a:pt x="65930" y="36151"/>
                  </a:cubicBezTo>
                  <a:cubicBezTo>
                    <a:pt x="65439" y="36151"/>
                    <a:pt x="64949" y="36126"/>
                    <a:pt x="64459" y="36077"/>
                  </a:cubicBezTo>
                  <a:cubicBezTo>
                    <a:pt x="64400" y="36071"/>
                    <a:pt x="64342" y="36068"/>
                    <a:pt x="64283" y="36068"/>
                  </a:cubicBezTo>
                  <a:cubicBezTo>
                    <a:pt x="63878" y="36068"/>
                    <a:pt x="63484" y="36215"/>
                    <a:pt x="63185" y="36494"/>
                  </a:cubicBezTo>
                  <a:cubicBezTo>
                    <a:pt x="62841" y="36788"/>
                    <a:pt x="62645" y="37229"/>
                    <a:pt x="62645" y="37695"/>
                  </a:cubicBezTo>
                  <a:lnTo>
                    <a:pt x="62645" y="52596"/>
                  </a:lnTo>
                  <a:lnTo>
                    <a:pt x="53920" y="52596"/>
                  </a:lnTo>
                  <a:lnTo>
                    <a:pt x="53920" y="44361"/>
                  </a:lnTo>
                  <a:cubicBezTo>
                    <a:pt x="53920" y="43454"/>
                    <a:pt x="53185" y="42719"/>
                    <a:pt x="52278" y="42719"/>
                  </a:cubicBezTo>
                  <a:cubicBezTo>
                    <a:pt x="51371" y="42719"/>
                    <a:pt x="50636" y="43454"/>
                    <a:pt x="50636" y="44361"/>
                  </a:cubicBezTo>
                  <a:lnTo>
                    <a:pt x="50636" y="52596"/>
                  </a:lnTo>
                  <a:lnTo>
                    <a:pt x="42426" y="52596"/>
                  </a:lnTo>
                  <a:lnTo>
                    <a:pt x="42426" y="44361"/>
                  </a:lnTo>
                  <a:cubicBezTo>
                    <a:pt x="42426" y="43454"/>
                    <a:pt x="41690" y="42719"/>
                    <a:pt x="40784" y="42719"/>
                  </a:cubicBezTo>
                  <a:cubicBezTo>
                    <a:pt x="39877" y="42719"/>
                    <a:pt x="39141" y="43454"/>
                    <a:pt x="39141" y="44361"/>
                  </a:cubicBezTo>
                  <a:lnTo>
                    <a:pt x="39141" y="52596"/>
                  </a:lnTo>
                  <a:lnTo>
                    <a:pt x="30907" y="52596"/>
                  </a:lnTo>
                  <a:lnTo>
                    <a:pt x="30907" y="44361"/>
                  </a:lnTo>
                  <a:cubicBezTo>
                    <a:pt x="30907" y="43454"/>
                    <a:pt x="30171" y="42719"/>
                    <a:pt x="29264" y="42719"/>
                  </a:cubicBezTo>
                  <a:cubicBezTo>
                    <a:pt x="28358" y="42719"/>
                    <a:pt x="27622" y="43454"/>
                    <a:pt x="27622" y="44361"/>
                  </a:cubicBezTo>
                  <a:lnTo>
                    <a:pt x="27622" y="52596"/>
                  </a:lnTo>
                  <a:lnTo>
                    <a:pt x="18922" y="52596"/>
                  </a:lnTo>
                  <a:lnTo>
                    <a:pt x="18922" y="37695"/>
                  </a:lnTo>
                  <a:cubicBezTo>
                    <a:pt x="18922" y="37229"/>
                    <a:pt x="18726" y="36788"/>
                    <a:pt x="18383" y="36494"/>
                  </a:cubicBezTo>
                  <a:cubicBezTo>
                    <a:pt x="18061" y="36215"/>
                    <a:pt x="17665" y="36068"/>
                    <a:pt x="17259" y="36068"/>
                  </a:cubicBezTo>
                  <a:cubicBezTo>
                    <a:pt x="17201" y="36068"/>
                    <a:pt x="17142" y="36071"/>
                    <a:pt x="17084" y="36077"/>
                  </a:cubicBezTo>
                  <a:cubicBezTo>
                    <a:pt x="16602" y="36129"/>
                    <a:pt x="16121" y="36155"/>
                    <a:pt x="15643" y="36155"/>
                  </a:cubicBezTo>
                  <a:cubicBezTo>
                    <a:pt x="10501" y="36155"/>
                    <a:pt x="5668" y="33203"/>
                    <a:pt x="3359" y="28651"/>
                  </a:cubicBezTo>
                  <a:cubicBezTo>
                    <a:pt x="3066" y="28083"/>
                    <a:pt x="2496" y="27757"/>
                    <a:pt x="1903" y="27757"/>
                  </a:cubicBezTo>
                  <a:cubicBezTo>
                    <a:pt x="1650" y="27757"/>
                    <a:pt x="1394" y="27816"/>
                    <a:pt x="1153" y="27940"/>
                  </a:cubicBezTo>
                  <a:cubicBezTo>
                    <a:pt x="344" y="28332"/>
                    <a:pt x="1" y="29337"/>
                    <a:pt x="418" y="30146"/>
                  </a:cubicBezTo>
                  <a:cubicBezTo>
                    <a:pt x="3285" y="35783"/>
                    <a:pt x="9265" y="39435"/>
                    <a:pt x="15638" y="39435"/>
                  </a:cubicBezTo>
                  <a:lnTo>
                    <a:pt x="15638" y="67375"/>
                  </a:lnTo>
                  <a:cubicBezTo>
                    <a:pt x="15638" y="68282"/>
                    <a:pt x="16373" y="69017"/>
                    <a:pt x="17280" y="69017"/>
                  </a:cubicBezTo>
                  <a:lnTo>
                    <a:pt x="64287" y="69017"/>
                  </a:lnTo>
                  <a:cubicBezTo>
                    <a:pt x="65194" y="69017"/>
                    <a:pt x="65930" y="68282"/>
                    <a:pt x="65930" y="67375"/>
                  </a:cubicBezTo>
                  <a:lnTo>
                    <a:pt x="65930" y="39435"/>
                  </a:lnTo>
                  <a:cubicBezTo>
                    <a:pt x="74851" y="39435"/>
                    <a:pt x="82865" y="32229"/>
                    <a:pt x="82865" y="23014"/>
                  </a:cubicBezTo>
                  <a:cubicBezTo>
                    <a:pt x="82865" y="13774"/>
                    <a:pt x="74851" y="6569"/>
                    <a:pt x="65930" y="6569"/>
                  </a:cubicBezTo>
                  <a:cubicBezTo>
                    <a:pt x="62327" y="6569"/>
                    <a:pt x="58650" y="7745"/>
                    <a:pt x="55783" y="9730"/>
                  </a:cubicBezTo>
                  <a:cubicBezTo>
                    <a:pt x="53185" y="3897"/>
                    <a:pt x="47327" y="0"/>
                    <a:pt x="40784"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67" name="Google Shape;267;p40"/>
            <p:cNvSpPr/>
            <p:nvPr/>
          </p:nvSpPr>
          <p:spPr>
            <a:xfrm>
              <a:off x="-1647742" y="2263088"/>
              <a:ext cx="18831" cy="18975"/>
            </a:xfrm>
            <a:custGeom>
              <a:avLst/>
              <a:gdLst/>
              <a:ahLst/>
              <a:cxnLst/>
              <a:rect l="l" t="t" r="r" b="b"/>
              <a:pathLst>
                <a:path w="3285" h="3310" extrusionOk="0">
                  <a:moveTo>
                    <a:pt x="1642" y="0"/>
                  </a:moveTo>
                  <a:cubicBezTo>
                    <a:pt x="735" y="0"/>
                    <a:pt x="0" y="760"/>
                    <a:pt x="0" y="1667"/>
                  </a:cubicBezTo>
                  <a:cubicBezTo>
                    <a:pt x="0" y="2574"/>
                    <a:pt x="735" y="3309"/>
                    <a:pt x="1642" y="3309"/>
                  </a:cubicBezTo>
                  <a:cubicBezTo>
                    <a:pt x="2549" y="3309"/>
                    <a:pt x="3284" y="2574"/>
                    <a:pt x="3284" y="1667"/>
                  </a:cubicBezTo>
                  <a:cubicBezTo>
                    <a:pt x="3284" y="760"/>
                    <a:pt x="2549" y="0"/>
                    <a:pt x="1642"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grpSp>
      <p:grpSp>
        <p:nvGrpSpPr>
          <p:cNvPr id="268" name="Google Shape;268;p40"/>
          <p:cNvGrpSpPr/>
          <p:nvPr/>
        </p:nvGrpSpPr>
        <p:grpSpPr>
          <a:xfrm>
            <a:off x="7256551" y="2774986"/>
            <a:ext cx="531297" cy="571536"/>
            <a:chOff x="-1227378" y="2426797"/>
            <a:chExt cx="535438" cy="575990"/>
          </a:xfrm>
        </p:grpSpPr>
        <p:sp>
          <p:nvSpPr>
            <p:cNvPr id="269" name="Google Shape;269;p40"/>
            <p:cNvSpPr/>
            <p:nvPr/>
          </p:nvSpPr>
          <p:spPr>
            <a:xfrm>
              <a:off x="-1227378" y="2426797"/>
              <a:ext cx="535438" cy="575990"/>
            </a:xfrm>
            <a:custGeom>
              <a:avLst/>
              <a:gdLst/>
              <a:ahLst/>
              <a:cxnLst/>
              <a:rect l="l" t="t" r="r" b="b"/>
              <a:pathLst>
                <a:path w="93404" h="100478" extrusionOk="0">
                  <a:moveTo>
                    <a:pt x="36861" y="58841"/>
                  </a:moveTo>
                  <a:lnTo>
                    <a:pt x="46567" y="68571"/>
                  </a:lnTo>
                  <a:lnTo>
                    <a:pt x="45170" y="69943"/>
                  </a:lnTo>
                  <a:cubicBezTo>
                    <a:pt x="44790" y="70323"/>
                    <a:pt x="44294" y="70513"/>
                    <a:pt x="43794" y="70513"/>
                  </a:cubicBezTo>
                  <a:cubicBezTo>
                    <a:pt x="43295" y="70513"/>
                    <a:pt x="42793" y="70323"/>
                    <a:pt x="42400" y="69943"/>
                  </a:cubicBezTo>
                  <a:lnTo>
                    <a:pt x="41028" y="68546"/>
                  </a:lnTo>
                  <a:cubicBezTo>
                    <a:pt x="40636" y="68166"/>
                    <a:pt x="40133" y="67976"/>
                    <a:pt x="39631" y="67976"/>
                  </a:cubicBezTo>
                  <a:cubicBezTo>
                    <a:pt x="39129" y="67976"/>
                    <a:pt x="38626" y="68166"/>
                    <a:pt x="38234" y="68546"/>
                  </a:cubicBezTo>
                  <a:lnTo>
                    <a:pt x="11397" y="95408"/>
                  </a:lnTo>
                  <a:cubicBezTo>
                    <a:pt x="10625" y="96180"/>
                    <a:pt x="9620" y="96566"/>
                    <a:pt x="8615" y="96566"/>
                  </a:cubicBezTo>
                  <a:cubicBezTo>
                    <a:pt x="7610" y="96566"/>
                    <a:pt x="6605" y="96180"/>
                    <a:pt x="5833" y="95408"/>
                  </a:cubicBezTo>
                  <a:cubicBezTo>
                    <a:pt x="4314" y="93888"/>
                    <a:pt x="4314" y="91388"/>
                    <a:pt x="5833" y="89869"/>
                  </a:cubicBezTo>
                  <a:lnTo>
                    <a:pt x="36861" y="58841"/>
                  </a:lnTo>
                  <a:close/>
                  <a:moveTo>
                    <a:pt x="90955" y="0"/>
                  </a:moveTo>
                  <a:cubicBezTo>
                    <a:pt x="90443" y="0"/>
                    <a:pt x="89944" y="202"/>
                    <a:pt x="89580" y="583"/>
                  </a:cubicBezTo>
                  <a:lnTo>
                    <a:pt x="3064" y="87099"/>
                  </a:lnTo>
                  <a:cubicBezTo>
                    <a:pt x="0" y="90163"/>
                    <a:pt x="0" y="95114"/>
                    <a:pt x="3064" y="98202"/>
                  </a:cubicBezTo>
                  <a:cubicBezTo>
                    <a:pt x="4593" y="99718"/>
                    <a:pt x="6597" y="100478"/>
                    <a:pt x="8603" y="100478"/>
                  </a:cubicBezTo>
                  <a:cubicBezTo>
                    <a:pt x="10617" y="100478"/>
                    <a:pt x="12631" y="99712"/>
                    <a:pt x="14166" y="98177"/>
                  </a:cubicBezTo>
                  <a:lnTo>
                    <a:pt x="39631" y="72713"/>
                  </a:lnTo>
                  <a:cubicBezTo>
                    <a:pt x="40783" y="73865"/>
                    <a:pt x="42290" y="74440"/>
                    <a:pt x="43797" y="74440"/>
                  </a:cubicBezTo>
                  <a:cubicBezTo>
                    <a:pt x="45305" y="74440"/>
                    <a:pt x="46812" y="73865"/>
                    <a:pt x="47964" y="72713"/>
                  </a:cubicBezTo>
                  <a:lnTo>
                    <a:pt x="49336" y="71340"/>
                  </a:lnTo>
                  <a:lnTo>
                    <a:pt x="52106" y="74110"/>
                  </a:lnTo>
                  <a:cubicBezTo>
                    <a:pt x="52498" y="74490"/>
                    <a:pt x="53000" y="74679"/>
                    <a:pt x="53503" y="74679"/>
                  </a:cubicBezTo>
                  <a:cubicBezTo>
                    <a:pt x="54005" y="74679"/>
                    <a:pt x="54508" y="74490"/>
                    <a:pt x="54900" y="74110"/>
                  </a:cubicBezTo>
                  <a:lnTo>
                    <a:pt x="71149" y="57836"/>
                  </a:lnTo>
                  <a:cubicBezTo>
                    <a:pt x="74017" y="54993"/>
                    <a:pt x="76664" y="51880"/>
                    <a:pt x="79017" y="48596"/>
                  </a:cubicBezTo>
                  <a:cubicBezTo>
                    <a:pt x="79654" y="47714"/>
                    <a:pt x="79458" y="46488"/>
                    <a:pt x="78575" y="45851"/>
                  </a:cubicBezTo>
                  <a:cubicBezTo>
                    <a:pt x="78226" y="45599"/>
                    <a:pt x="77822" y="45477"/>
                    <a:pt x="77423" y="45477"/>
                  </a:cubicBezTo>
                  <a:cubicBezTo>
                    <a:pt x="76814" y="45477"/>
                    <a:pt x="76215" y="45759"/>
                    <a:pt x="75830" y="46292"/>
                  </a:cubicBezTo>
                  <a:cubicBezTo>
                    <a:pt x="73600" y="49405"/>
                    <a:pt x="71100" y="52370"/>
                    <a:pt x="68380" y="55066"/>
                  </a:cubicBezTo>
                  <a:lnTo>
                    <a:pt x="53503" y="69943"/>
                  </a:lnTo>
                  <a:lnTo>
                    <a:pt x="39631" y="56071"/>
                  </a:lnTo>
                  <a:lnTo>
                    <a:pt x="89065" y="6637"/>
                  </a:lnTo>
                  <a:lnTo>
                    <a:pt x="89065" y="6637"/>
                  </a:lnTo>
                  <a:cubicBezTo>
                    <a:pt x="88845" y="15681"/>
                    <a:pt x="86908" y="24724"/>
                    <a:pt x="83330" y="33008"/>
                  </a:cubicBezTo>
                  <a:cubicBezTo>
                    <a:pt x="82889" y="34013"/>
                    <a:pt x="83355" y="35165"/>
                    <a:pt x="84359" y="35606"/>
                  </a:cubicBezTo>
                  <a:cubicBezTo>
                    <a:pt x="84610" y="35710"/>
                    <a:pt x="84869" y="35759"/>
                    <a:pt x="85124" y="35759"/>
                  </a:cubicBezTo>
                  <a:cubicBezTo>
                    <a:pt x="85892" y="35759"/>
                    <a:pt x="86620" y="35313"/>
                    <a:pt x="86933" y="34577"/>
                  </a:cubicBezTo>
                  <a:cubicBezTo>
                    <a:pt x="91344" y="24332"/>
                    <a:pt x="93403" y="13009"/>
                    <a:pt x="92938" y="1882"/>
                  </a:cubicBezTo>
                  <a:cubicBezTo>
                    <a:pt x="92888" y="1098"/>
                    <a:pt x="92398" y="412"/>
                    <a:pt x="91688" y="142"/>
                  </a:cubicBezTo>
                  <a:cubicBezTo>
                    <a:pt x="91449" y="47"/>
                    <a:pt x="91201" y="0"/>
                    <a:pt x="90955"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sp>
          <p:nvSpPr>
            <p:cNvPr id="270" name="Google Shape;270;p40"/>
            <p:cNvSpPr/>
            <p:nvPr/>
          </p:nvSpPr>
          <p:spPr>
            <a:xfrm>
              <a:off x="-770767" y="2649453"/>
              <a:ext cx="22489" cy="22483"/>
            </a:xfrm>
            <a:custGeom>
              <a:avLst/>
              <a:gdLst/>
              <a:ahLst/>
              <a:cxnLst/>
              <a:rect l="l" t="t" r="r" b="b"/>
              <a:pathLst>
                <a:path w="3923" h="3922" extrusionOk="0">
                  <a:moveTo>
                    <a:pt x="1961" y="0"/>
                  </a:moveTo>
                  <a:cubicBezTo>
                    <a:pt x="883" y="0"/>
                    <a:pt x="1" y="883"/>
                    <a:pt x="1" y="1961"/>
                  </a:cubicBezTo>
                  <a:cubicBezTo>
                    <a:pt x="1" y="3064"/>
                    <a:pt x="883" y="3922"/>
                    <a:pt x="1961" y="3922"/>
                  </a:cubicBezTo>
                  <a:cubicBezTo>
                    <a:pt x="3040" y="3922"/>
                    <a:pt x="3922" y="3064"/>
                    <a:pt x="3922" y="1961"/>
                  </a:cubicBezTo>
                  <a:cubicBezTo>
                    <a:pt x="3922" y="883"/>
                    <a:pt x="3040" y="0"/>
                    <a:pt x="1961" y="0"/>
                  </a:cubicBezTo>
                  <a:close/>
                </a:path>
              </a:pathLst>
            </a:custGeom>
            <a:solidFill>
              <a:schemeClr val="accent2"/>
            </a:solidFill>
            <a:ln>
              <a:noFill/>
            </a:ln>
          </p:spPr>
          <p:txBody>
            <a:bodyPr spcFirstLastPara="1" wrap="square" lIns="121900" tIns="121900" rIns="121900" bIns="121900" anchor="ctr" anchorCtr="0">
              <a:noAutofit/>
            </a:bodyPr>
            <a:lstStyle/>
            <a:p>
              <a:pPr defTabSz="1219170"/>
              <a:endParaRPr sz="1867"/>
            </a:p>
          </p:txBody>
        </p:sp>
      </p:grpSp>
    </p:spTree>
    <p:extLst>
      <p:ext uri="{BB962C8B-B14F-4D97-AF65-F5344CB8AC3E}">
        <p14:creationId xmlns:p14="http://schemas.microsoft.com/office/powerpoint/2010/main" val="67842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p:nvPr/>
        </p:nvSpPr>
        <p:spPr>
          <a:xfrm>
            <a:off x="960000" y="1633267"/>
            <a:ext cx="818800" cy="818800"/>
          </a:xfrm>
          <a:prstGeom prst="ellipse">
            <a:avLst/>
          </a:prstGeom>
          <a:noFill/>
          <a:ln w="19050"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3" name="Google Shape;223;p38"/>
          <p:cNvSpPr/>
          <p:nvPr/>
        </p:nvSpPr>
        <p:spPr>
          <a:xfrm>
            <a:off x="5621400" y="1633267"/>
            <a:ext cx="818800" cy="8188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4" name="Google Shape;224;p38"/>
          <p:cNvSpPr/>
          <p:nvPr/>
        </p:nvSpPr>
        <p:spPr>
          <a:xfrm>
            <a:off x="960000" y="4023800"/>
            <a:ext cx="818800" cy="8188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5" name="Google Shape;225;p38"/>
          <p:cNvSpPr/>
          <p:nvPr/>
        </p:nvSpPr>
        <p:spPr>
          <a:xfrm>
            <a:off x="5621400" y="4023800"/>
            <a:ext cx="818800" cy="8188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6" name="Google Shape;226;p38"/>
          <p:cNvSpPr txBox="1">
            <a:spLocks noGrp="1"/>
          </p:cNvSpPr>
          <p:nvPr>
            <p:ph type="title"/>
          </p:nvPr>
        </p:nvSpPr>
        <p:spPr>
          <a:xfrm>
            <a:off x="960000" y="2547100"/>
            <a:ext cx="3140400" cy="536800"/>
          </a:xfrm>
          <a:prstGeom prst="rect">
            <a:avLst/>
          </a:prstGeom>
        </p:spPr>
        <p:txBody>
          <a:bodyPr spcFirstLastPara="1" wrap="square" lIns="0" tIns="0" rIns="0" bIns="0" anchor="ctr" anchorCtr="0">
            <a:noAutofit/>
          </a:bodyPr>
          <a:lstStyle/>
          <a:p>
            <a:r>
              <a:rPr lang="en" smtClean="0">
                <a:solidFill>
                  <a:srgbClr val="434343"/>
                </a:solidFill>
              </a:rPr>
              <a:t>Thu thập dữ liệu</a:t>
            </a:r>
            <a:endParaRPr>
              <a:solidFill>
                <a:srgbClr val="434343"/>
              </a:solidFill>
            </a:endParaRPr>
          </a:p>
        </p:txBody>
      </p:sp>
      <p:sp>
        <p:nvSpPr>
          <p:cNvPr id="227" name="Google Shape;227;p38"/>
          <p:cNvSpPr txBox="1">
            <a:spLocks noGrp="1"/>
          </p:cNvSpPr>
          <p:nvPr>
            <p:ph type="title" idx="2"/>
          </p:nvPr>
        </p:nvSpPr>
        <p:spPr>
          <a:xfrm>
            <a:off x="1056200" y="1774267"/>
            <a:ext cx="626400" cy="536800"/>
          </a:xfrm>
          <a:prstGeom prst="rect">
            <a:avLst/>
          </a:prstGeom>
        </p:spPr>
        <p:txBody>
          <a:bodyPr spcFirstLastPara="1" wrap="square" lIns="0" tIns="0" rIns="0" bIns="0" anchor="ctr" anchorCtr="0">
            <a:noAutofit/>
          </a:bodyPr>
          <a:lstStyle/>
          <a:p>
            <a:r>
              <a:rPr lang="en">
                <a:solidFill>
                  <a:srgbClr val="434343"/>
                </a:solidFill>
              </a:rPr>
              <a:t>01</a:t>
            </a:r>
            <a:endParaRPr>
              <a:solidFill>
                <a:srgbClr val="434343"/>
              </a:solidFill>
            </a:endParaRPr>
          </a:p>
        </p:txBody>
      </p:sp>
      <p:sp>
        <p:nvSpPr>
          <p:cNvPr id="229" name="Google Shape;229;p38"/>
          <p:cNvSpPr txBox="1">
            <a:spLocks noGrp="1"/>
          </p:cNvSpPr>
          <p:nvPr>
            <p:ph type="title" idx="3"/>
          </p:nvPr>
        </p:nvSpPr>
        <p:spPr>
          <a:xfrm>
            <a:off x="5621400" y="2547100"/>
            <a:ext cx="3140400" cy="536800"/>
          </a:xfrm>
          <a:prstGeom prst="rect">
            <a:avLst/>
          </a:prstGeom>
        </p:spPr>
        <p:txBody>
          <a:bodyPr spcFirstLastPara="1" wrap="square" lIns="0" tIns="0" rIns="0" bIns="0" anchor="ctr" anchorCtr="0">
            <a:noAutofit/>
          </a:bodyPr>
          <a:lstStyle/>
          <a:p>
            <a:r>
              <a:rPr lang="en" smtClean="0"/>
              <a:t>EDA &amp; </a:t>
            </a:r>
            <a:r>
              <a:rPr lang="en"/>
              <a:t>Tiền xử lý </a:t>
            </a:r>
            <a:endParaRPr/>
          </a:p>
        </p:txBody>
      </p:sp>
      <p:sp>
        <p:nvSpPr>
          <p:cNvPr id="230" name="Google Shape;230;p38"/>
          <p:cNvSpPr txBox="1">
            <a:spLocks noGrp="1"/>
          </p:cNvSpPr>
          <p:nvPr>
            <p:ph type="title" idx="4"/>
          </p:nvPr>
        </p:nvSpPr>
        <p:spPr>
          <a:xfrm>
            <a:off x="5717600" y="1774267"/>
            <a:ext cx="626400" cy="536800"/>
          </a:xfrm>
          <a:prstGeom prst="rect">
            <a:avLst/>
          </a:prstGeom>
        </p:spPr>
        <p:txBody>
          <a:bodyPr spcFirstLastPara="1" wrap="square" lIns="0" tIns="0" rIns="0" bIns="0" anchor="ctr" anchorCtr="0">
            <a:noAutofit/>
          </a:bodyPr>
          <a:lstStyle/>
          <a:p>
            <a:r>
              <a:rPr lang="en"/>
              <a:t>02</a:t>
            </a:r>
            <a:endParaRPr/>
          </a:p>
        </p:txBody>
      </p:sp>
      <p:sp>
        <p:nvSpPr>
          <p:cNvPr id="232" name="Google Shape;232;p38"/>
          <p:cNvSpPr txBox="1">
            <a:spLocks noGrp="1"/>
          </p:cNvSpPr>
          <p:nvPr>
            <p:ph type="title" idx="6"/>
          </p:nvPr>
        </p:nvSpPr>
        <p:spPr>
          <a:xfrm>
            <a:off x="960000" y="4937633"/>
            <a:ext cx="3140400" cy="536800"/>
          </a:xfrm>
          <a:prstGeom prst="rect">
            <a:avLst/>
          </a:prstGeom>
        </p:spPr>
        <p:txBody>
          <a:bodyPr spcFirstLastPara="1" wrap="square" lIns="0" tIns="0" rIns="0" bIns="0" anchor="ctr" anchorCtr="0">
            <a:noAutofit/>
          </a:bodyPr>
          <a:lstStyle/>
          <a:p>
            <a:r>
              <a:rPr lang="en" smtClean="0"/>
              <a:t>Mô hình gắn nhãn</a:t>
            </a:r>
            <a:endParaRPr/>
          </a:p>
        </p:txBody>
      </p:sp>
      <p:sp>
        <p:nvSpPr>
          <p:cNvPr id="233" name="Google Shape;233;p38"/>
          <p:cNvSpPr txBox="1">
            <a:spLocks noGrp="1"/>
          </p:cNvSpPr>
          <p:nvPr>
            <p:ph type="title" idx="7"/>
          </p:nvPr>
        </p:nvSpPr>
        <p:spPr>
          <a:xfrm>
            <a:off x="1056200" y="4164800"/>
            <a:ext cx="626400" cy="536800"/>
          </a:xfrm>
          <a:prstGeom prst="rect">
            <a:avLst/>
          </a:prstGeom>
        </p:spPr>
        <p:txBody>
          <a:bodyPr spcFirstLastPara="1" wrap="square" lIns="0" tIns="0" rIns="0" bIns="0" anchor="ctr" anchorCtr="0">
            <a:noAutofit/>
          </a:bodyPr>
          <a:lstStyle/>
          <a:p>
            <a:r>
              <a:rPr lang="en"/>
              <a:t>03</a:t>
            </a:r>
            <a:endParaRPr/>
          </a:p>
        </p:txBody>
      </p:sp>
      <p:sp>
        <p:nvSpPr>
          <p:cNvPr id="235" name="Google Shape;235;p38"/>
          <p:cNvSpPr txBox="1">
            <a:spLocks noGrp="1"/>
          </p:cNvSpPr>
          <p:nvPr>
            <p:ph type="title" idx="9"/>
          </p:nvPr>
        </p:nvSpPr>
        <p:spPr>
          <a:xfrm>
            <a:off x="5621400" y="4937633"/>
            <a:ext cx="3140400" cy="536800"/>
          </a:xfrm>
          <a:prstGeom prst="rect">
            <a:avLst/>
          </a:prstGeom>
        </p:spPr>
        <p:txBody>
          <a:bodyPr spcFirstLastPara="1" wrap="square" lIns="0" tIns="0" rIns="0" bIns="0" anchor="ctr" anchorCtr="0">
            <a:noAutofit/>
          </a:bodyPr>
          <a:lstStyle/>
          <a:p>
            <a:r>
              <a:rPr lang="en" smtClean="0"/>
              <a:t>Mô hình phân nhóm</a:t>
            </a:r>
            <a:endParaRPr/>
          </a:p>
        </p:txBody>
      </p:sp>
      <p:sp>
        <p:nvSpPr>
          <p:cNvPr id="236" name="Google Shape;236;p38"/>
          <p:cNvSpPr txBox="1">
            <a:spLocks noGrp="1"/>
          </p:cNvSpPr>
          <p:nvPr>
            <p:ph type="title" idx="13"/>
          </p:nvPr>
        </p:nvSpPr>
        <p:spPr>
          <a:xfrm>
            <a:off x="5717633" y="4164800"/>
            <a:ext cx="626400" cy="536800"/>
          </a:xfrm>
          <a:prstGeom prst="rect">
            <a:avLst/>
          </a:prstGeom>
        </p:spPr>
        <p:txBody>
          <a:bodyPr spcFirstLastPara="1" wrap="square" lIns="0" tIns="0" rIns="0" bIns="0" anchor="ctr" anchorCtr="0">
            <a:noAutofit/>
          </a:bodyPr>
          <a:lstStyle/>
          <a:p>
            <a:r>
              <a:rPr lang="en"/>
              <a:t>04</a:t>
            </a:r>
            <a:endParaRPr/>
          </a:p>
        </p:txBody>
      </p:sp>
      <p:pic>
        <p:nvPicPr>
          <p:cNvPr id="239" name="Google Shape;239;p38"/>
          <p:cNvPicPr preferRelativeResize="0"/>
          <p:nvPr/>
        </p:nvPicPr>
        <p:blipFill rotWithShape="1">
          <a:blip r:embed="rId3">
            <a:alphaModFix/>
          </a:blip>
          <a:srcRect l="68024" t="13389"/>
          <a:stretch/>
        </p:blipFill>
        <p:spPr>
          <a:xfrm flipH="1">
            <a:off x="10293600" y="-20600"/>
            <a:ext cx="1898400" cy="6899200"/>
          </a:xfrm>
          <a:prstGeom prst="rect">
            <a:avLst/>
          </a:prstGeom>
          <a:noFill/>
          <a:ln>
            <a:noFill/>
          </a:ln>
        </p:spPr>
      </p:pic>
      <p:cxnSp>
        <p:nvCxnSpPr>
          <p:cNvPr id="240" name="Google Shape;240;p38"/>
          <p:cNvCxnSpPr/>
          <p:nvPr/>
        </p:nvCxnSpPr>
        <p:spPr>
          <a:xfrm rot="10800000">
            <a:off x="10282800" y="3553200"/>
            <a:ext cx="1909200" cy="3304800"/>
          </a:xfrm>
          <a:prstGeom prst="straightConnector1">
            <a:avLst/>
          </a:prstGeom>
          <a:noFill/>
          <a:ln w="19050" cap="flat" cmpd="sng">
            <a:solidFill>
              <a:schemeClr val="lt1"/>
            </a:solidFill>
            <a:prstDash val="solid"/>
            <a:round/>
            <a:headEnd type="none" w="med" len="med"/>
            <a:tailEnd type="none" w="med" len="med"/>
          </a:ln>
        </p:spPr>
      </p:cxnSp>
      <p:sp>
        <p:nvSpPr>
          <p:cNvPr id="2" name="Title 1"/>
          <p:cNvSpPr>
            <a:spLocks noGrp="1"/>
          </p:cNvSpPr>
          <p:nvPr>
            <p:ph type="title" idx="15"/>
          </p:nvPr>
        </p:nvSpPr>
        <p:spPr/>
        <p:txBody>
          <a:bodyPr/>
          <a:lstStyle/>
          <a:p>
            <a:r>
              <a:rPr lang="en-US" smtClean="0"/>
              <a:t>Các bước thực hiện</a:t>
            </a:r>
            <a:endParaRPr lang="en-US"/>
          </a:p>
        </p:txBody>
      </p:sp>
    </p:spTree>
    <p:extLst>
      <p:ext uri="{BB962C8B-B14F-4D97-AF65-F5344CB8AC3E}">
        <p14:creationId xmlns:p14="http://schemas.microsoft.com/office/powerpoint/2010/main" val="2246680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959999" y="1173433"/>
            <a:ext cx="4764939" cy="4456400"/>
          </a:xfrm>
          <a:prstGeom prst="rect">
            <a:avLst/>
          </a:prstGeom>
        </p:spPr>
        <p:txBody>
          <a:bodyPr spcFirstLastPara="1" wrap="square" lIns="0" tIns="0" rIns="0" bIns="0" anchor="ctr" anchorCtr="0">
            <a:noAutofit/>
          </a:bodyPr>
          <a:lstStyle/>
          <a:p>
            <a:r>
              <a:rPr lang="en" smtClean="0"/>
              <a:t>1. </a:t>
            </a:r>
            <a:br>
              <a:rPr lang="en" smtClean="0"/>
            </a:br>
            <a:r>
              <a:rPr lang="en" smtClean="0"/>
              <a:t>Thu thập dữ liệu</a:t>
            </a:r>
            <a:endParaRPr/>
          </a:p>
        </p:txBody>
      </p:sp>
      <p:cxnSp>
        <p:nvCxnSpPr>
          <p:cNvPr id="331" name="Google Shape;331;p45"/>
          <p:cNvCxnSpPr/>
          <p:nvPr/>
        </p:nvCxnSpPr>
        <p:spPr>
          <a:xfrm>
            <a:off x="960000" y="5684567"/>
            <a:ext cx="28472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10235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475085"/>
            <a:ext cx="8882800" cy="763600"/>
          </a:xfrm>
          <a:prstGeom prst="rect">
            <a:avLst/>
          </a:prstGeom>
        </p:spPr>
        <p:txBody>
          <a:bodyPr spcFirstLastPara="1" wrap="square" lIns="0" tIns="0" rIns="0" bIns="0" anchor="ctr" anchorCtr="0">
            <a:noAutofit/>
          </a:bodyPr>
          <a:lstStyle/>
          <a:p>
            <a:r>
              <a:rPr lang="en-US" smtClean="0"/>
              <a:t>Thu thập </a:t>
            </a:r>
            <a:r>
              <a:rPr lang="en-US"/>
              <a:t>dữ liệu</a:t>
            </a:r>
            <a:endParaRPr/>
          </a:p>
        </p:txBody>
      </p:sp>
      <p:sp>
        <p:nvSpPr>
          <p:cNvPr id="206" name="Google Shape;206;p36"/>
          <p:cNvSpPr txBox="1">
            <a:spLocks noGrp="1"/>
          </p:cNvSpPr>
          <p:nvPr>
            <p:ph type="body" idx="1"/>
          </p:nvPr>
        </p:nvSpPr>
        <p:spPr>
          <a:xfrm>
            <a:off x="960000" y="1464014"/>
            <a:ext cx="10880817" cy="1793986"/>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sz="1600"/>
              <a:t>Từ trang nhận xét của Foody, sử dụng </a:t>
            </a:r>
            <a:r>
              <a:rPr lang="en-US" sz="1600" b="1"/>
              <a:t>Selenium webdriver </a:t>
            </a:r>
            <a:r>
              <a:rPr lang="en-US" sz="1600"/>
              <a:t>để thu thập các thông tin sau trong từng nhận </a:t>
            </a:r>
            <a:r>
              <a:rPr lang="en-US" sz="1600" smtClean="0"/>
              <a:t>xét:</a:t>
            </a:r>
            <a:endParaRPr lang="en-US" sz="1600"/>
          </a:p>
          <a:p>
            <a:pPr lvl="1">
              <a:lnSpc>
                <a:spcPct val="100000"/>
              </a:lnSpc>
              <a:buFont typeface="Arial" panose="020B0604020202020204" pitchFamily="34" charset="0"/>
              <a:buChar char="•"/>
            </a:pPr>
            <a:r>
              <a:rPr lang="en-US"/>
              <a:t>Câu nhận xét của người dùng</a:t>
            </a:r>
          </a:p>
          <a:p>
            <a:pPr lvl="1">
              <a:lnSpc>
                <a:spcPct val="100000"/>
              </a:lnSpc>
              <a:buFont typeface="Arial" panose="020B0604020202020204" pitchFamily="34" charset="0"/>
              <a:buChar char="•"/>
            </a:pPr>
            <a:r>
              <a:rPr lang="en-US"/>
              <a:t>Số </a:t>
            </a:r>
            <a:r>
              <a:rPr lang="en-US" smtClean="0"/>
              <a:t>điểm</a:t>
            </a:r>
          </a:p>
          <a:p>
            <a:pPr>
              <a:buFont typeface="Arial" panose="020B0604020202020204" pitchFamily="34" charset="0"/>
              <a:buChar char="•"/>
            </a:pPr>
            <a:endParaRPr lang="en-US" sz="1600"/>
          </a:p>
          <a:p>
            <a:pPr>
              <a:buFont typeface="Wingdings" panose="05000000000000000000" pitchFamily="2" charset="2"/>
              <a:buChar char="Ø"/>
            </a:pPr>
            <a:r>
              <a:rPr lang="en-US" sz="1600" smtClean="0"/>
              <a:t>Số dòng dữ liệu thu thập: </a:t>
            </a:r>
            <a:r>
              <a:rPr lang="en-US" sz="1600" b="1" smtClean="0"/>
              <a:t>n = 5642</a:t>
            </a:r>
            <a:endParaRPr lang="en-US" sz="1600" b="1"/>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pic>
        <p:nvPicPr>
          <p:cNvPr id="6" name="Picture 5"/>
          <p:cNvPicPr>
            <a:picLocks noChangeAspect="1"/>
          </p:cNvPicPr>
          <p:nvPr/>
        </p:nvPicPr>
        <p:blipFill rotWithShape="1">
          <a:blip r:embed="rId3"/>
          <a:srcRect t="1631" r="7407" b="62352"/>
          <a:stretch/>
        </p:blipFill>
        <p:spPr>
          <a:xfrm>
            <a:off x="2193199" y="3576003"/>
            <a:ext cx="8414418" cy="2951966"/>
          </a:xfrm>
          <a:prstGeom prst="rect">
            <a:avLst/>
          </a:prstGeom>
        </p:spPr>
      </p:pic>
    </p:spTree>
    <p:extLst>
      <p:ext uri="{BB962C8B-B14F-4D97-AF65-F5344CB8AC3E}">
        <p14:creationId xmlns:p14="http://schemas.microsoft.com/office/powerpoint/2010/main" val="734239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5"/>
          <p:cNvSpPr txBox="1">
            <a:spLocks noGrp="1"/>
          </p:cNvSpPr>
          <p:nvPr>
            <p:ph type="title"/>
          </p:nvPr>
        </p:nvSpPr>
        <p:spPr>
          <a:xfrm>
            <a:off x="959999" y="1173433"/>
            <a:ext cx="4764939" cy="4456400"/>
          </a:xfrm>
          <a:prstGeom prst="rect">
            <a:avLst/>
          </a:prstGeom>
        </p:spPr>
        <p:txBody>
          <a:bodyPr spcFirstLastPara="1" wrap="square" lIns="0" tIns="0" rIns="0" bIns="0" anchor="ctr" anchorCtr="0">
            <a:noAutofit/>
          </a:bodyPr>
          <a:lstStyle/>
          <a:p>
            <a:r>
              <a:rPr lang="en" smtClean="0"/>
              <a:t>2. </a:t>
            </a:r>
            <a:br>
              <a:rPr lang="en" smtClean="0"/>
            </a:br>
            <a:r>
              <a:rPr lang="en" smtClean="0"/>
              <a:t>EDA &amp; </a:t>
            </a:r>
            <a:br>
              <a:rPr lang="en" smtClean="0"/>
            </a:br>
            <a:r>
              <a:rPr lang="en" smtClean="0"/>
              <a:t>Tiền xử lý</a:t>
            </a:r>
            <a:endParaRPr/>
          </a:p>
        </p:txBody>
      </p:sp>
      <p:cxnSp>
        <p:nvCxnSpPr>
          <p:cNvPr id="331" name="Google Shape;331;p45"/>
          <p:cNvCxnSpPr/>
          <p:nvPr/>
        </p:nvCxnSpPr>
        <p:spPr>
          <a:xfrm>
            <a:off x="960000" y="5684567"/>
            <a:ext cx="2847200" cy="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07238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p>
            <a:r>
              <a:rPr lang="en-US" smtClean="0"/>
              <a:t>Tổng quan bộ dữ liệu</a:t>
            </a:r>
            <a:endParaRPr/>
          </a:p>
        </p:txBody>
      </p:sp>
      <p:sp>
        <p:nvSpPr>
          <p:cNvPr id="206" name="Google Shape;206;p36"/>
          <p:cNvSpPr txBox="1">
            <a:spLocks noGrp="1"/>
          </p:cNvSpPr>
          <p:nvPr>
            <p:ph type="body" idx="1"/>
          </p:nvPr>
        </p:nvSpPr>
        <p:spPr>
          <a:xfrm>
            <a:off x="960000" y="1565238"/>
            <a:ext cx="9628487" cy="1769165"/>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sz="2000" smtClean="0"/>
              <a:t>Sau khi loại bỏ các dòng duplicate (n = 78) và các dòng không bao gồm thông tin cảm xúc của người dùng (n = 89), dữ liệu còn lại </a:t>
            </a:r>
            <a:r>
              <a:rPr lang="en-US" sz="2000" b="1" smtClean="0"/>
              <a:t>5475 dòng</a:t>
            </a:r>
            <a:r>
              <a:rPr lang="en-US" sz="2000" smtClean="0"/>
              <a:t>.</a:t>
            </a:r>
            <a:endParaRPr lang="en-US" sz="2000" b="1"/>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pic>
        <p:nvPicPr>
          <p:cNvPr id="7" name="Picture 6"/>
          <p:cNvPicPr/>
          <p:nvPr/>
        </p:nvPicPr>
        <p:blipFill rotWithShape="1">
          <a:blip r:embed="rId3"/>
          <a:srcRect l="10756"/>
          <a:stretch/>
        </p:blipFill>
        <p:spPr bwMode="auto">
          <a:xfrm>
            <a:off x="1427529" y="3049729"/>
            <a:ext cx="9160958" cy="26648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459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960000" y="593367"/>
            <a:ext cx="8882800" cy="763600"/>
          </a:xfrm>
          <a:prstGeom prst="rect">
            <a:avLst/>
          </a:prstGeom>
        </p:spPr>
        <p:txBody>
          <a:bodyPr spcFirstLastPara="1" wrap="square" lIns="0" tIns="0" rIns="0" bIns="0" anchor="ctr" anchorCtr="0">
            <a:noAutofit/>
          </a:bodyPr>
          <a:lstStyle/>
          <a:p>
            <a:r>
              <a:rPr lang="en-US" smtClean="0"/>
              <a:t>1. Số điểm nhận xét</a:t>
            </a:r>
            <a:endParaRPr/>
          </a:p>
        </p:txBody>
      </p:sp>
      <p:cxnSp>
        <p:nvCxnSpPr>
          <p:cNvPr id="208" name="Google Shape;208;p36"/>
          <p:cNvCxnSpPr/>
          <p:nvPr/>
        </p:nvCxnSpPr>
        <p:spPr>
          <a:xfrm rot="10800000">
            <a:off x="10114400" y="3258000"/>
            <a:ext cx="2077600" cy="3600000"/>
          </a:xfrm>
          <a:prstGeom prst="straightConnector1">
            <a:avLst/>
          </a:prstGeom>
          <a:noFill/>
          <a:ln w="19050" cap="flat" cmpd="sng">
            <a:solidFill>
              <a:schemeClr val="lt1"/>
            </a:solidFill>
            <a:prstDash val="solid"/>
            <a:round/>
            <a:headEnd type="none" w="med" len="med"/>
            <a:tailEnd type="none" w="med" len="med"/>
          </a:ln>
        </p:spPr>
      </p:cxnSp>
      <p:sp>
        <p:nvSpPr>
          <p:cNvPr id="4" name="Text Placeholder 3"/>
          <p:cNvSpPr>
            <a:spLocks noGrp="1"/>
          </p:cNvSpPr>
          <p:nvPr>
            <p:ph type="body" idx="1"/>
          </p:nvPr>
        </p:nvSpPr>
        <p:spPr>
          <a:xfrm>
            <a:off x="1767880" y="1477616"/>
            <a:ext cx="7949025" cy="2610677"/>
          </a:xfrm>
        </p:spPr>
        <p:txBody>
          <a:bodyPr anchor="t"/>
          <a:lstStyle/>
          <a:p>
            <a:pPr>
              <a:buFont typeface="Wingdings" panose="05000000000000000000" pitchFamily="2" charset="2"/>
              <a:buChar char="Ø"/>
            </a:pPr>
            <a:r>
              <a:rPr lang="vi-VN" sz="2000"/>
              <a:t>Dữ liệu điểm số bị lệch trái. Nhóm điểm từ </a:t>
            </a:r>
            <a:r>
              <a:rPr lang="vi-VN" sz="2000" smtClean="0"/>
              <a:t>9-10 </a:t>
            </a:r>
            <a:r>
              <a:rPr lang="vi-VN" sz="2000"/>
              <a:t>cao hơn rất nhiều so với các nhóm điểm khác, dẫn tới dữ liệu mất cân bằng. </a:t>
            </a:r>
            <a:endParaRPr lang="en-US" sz="2000" smtClean="0"/>
          </a:p>
          <a:p>
            <a:pPr>
              <a:buFont typeface="Wingdings" panose="05000000000000000000" pitchFamily="2" charset="2"/>
              <a:buChar char="Ø"/>
            </a:pPr>
            <a:endParaRPr lang="en-US" sz="2000" smtClean="0"/>
          </a:p>
        </p:txBody>
      </p:sp>
      <p:pic>
        <p:nvPicPr>
          <p:cNvPr id="5" name="Picture 4"/>
          <p:cNvPicPr>
            <a:picLocks noChangeAspect="1"/>
          </p:cNvPicPr>
          <p:nvPr/>
        </p:nvPicPr>
        <p:blipFill rotWithShape="1">
          <a:blip r:embed="rId3"/>
          <a:srcRect l="4798" r="12580"/>
          <a:stretch/>
        </p:blipFill>
        <p:spPr>
          <a:xfrm>
            <a:off x="2952531" y="2450546"/>
            <a:ext cx="5737013" cy="3848100"/>
          </a:xfrm>
          <a:prstGeom prst="rect">
            <a:avLst/>
          </a:prstGeom>
        </p:spPr>
      </p:pic>
    </p:spTree>
    <p:extLst>
      <p:ext uri="{BB962C8B-B14F-4D97-AF65-F5344CB8AC3E}">
        <p14:creationId xmlns:p14="http://schemas.microsoft.com/office/powerpoint/2010/main" val="1467834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Sustainable Gastronomy Day by Slidesgo">
  <a:themeElements>
    <a:clrScheme name="Simple Light">
      <a:dk1>
        <a:srgbClr val="434343"/>
      </a:dk1>
      <a:lt1>
        <a:srgbClr val="FFFFFF"/>
      </a:lt1>
      <a:dk2>
        <a:srgbClr val="000000"/>
      </a:dk2>
      <a:lt2>
        <a:srgbClr val="FFFFFF"/>
      </a:lt2>
      <a:accent1>
        <a:srgbClr val="CCCCCC"/>
      </a:accent1>
      <a:accent2>
        <a:srgbClr val="434343"/>
      </a:accent2>
      <a:accent3>
        <a:srgbClr val="FFFFFF"/>
      </a:accent3>
      <a:accent4>
        <a:srgbClr val="CCCCCC"/>
      </a:accent4>
      <a:accent5>
        <a:srgbClr val="FFFFFF"/>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ustainable Gastronomy Day by Slidesgo">
  <a:themeElements>
    <a:clrScheme name="Simple Light">
      <a:dk1>
        <a:srgbClr val="434343"/>
      </a:dk1>
      <a:lt1>
        <a:srgbClr val="FFFFFF"/>
      </a:lt1>
      <a:dk2>
        <a:srgbClr val="000000"/>
      </a:dk2>
      <a:lt2>
        <a:srgbClr val="FFFFFF"/>
      </a:lt2>
      <a:accent1>
        <a:srgbClr val="CCCCCC"/>
      </a:accent1>
      <a:accent2>
        <a:srgbClr val="434343"/>
      </a:accent2>
      <a:accent3>
        <a:srgbClr val="FFFFFF"/>
      </a:accent3>
      <a:accent4>
        <a:srgbClr val="CCCCCC"/>
      </a:accent4>
      <a:accent5>
        <a:srgbClr val="FFFFFF"/>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Sustainable Gastronomy Day by Slidesgo</Template>
  <TotalTime>370</TotalTime>
  <Words>1004</Words>
  <Application>Microsoft Office PowerPoint</Application>
  <PresentationFormat>Widescreen</PresentationFormat>
  <Paragraphs>157</Paragraphs>
  <Slides>23</Slides>
  <Notes>20</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Assistant</vt:lpstr>
      <vt:lpstr>Bebas Neue</vt:lpstr>
      <vt:lpstr>Calibri</vt:lpstr>
      <vt:lpstr>Proxima Nova</vt:lpstr>
      <vt:lpstr>Proxima Nova Semibold</vt:lpstr>
      <vt:lpstr>Roboto Black</vt:lpstr>
      <vt:lpstr>Roboto Condensed Light</vt:lpstr>
      <vt:lpstr>Times New Roman</vt:lpstr>
      <vt:lpstr>Wingdings</vt:lpstr>
      <vt:lpstr>Sustainable Gastronomy Day by Slidesgo</vt:lpstr>
      <vt:lpstr>Slidesgo Final Pages</vt:lpstr>
      <vt:lpstr>1_Sustainable Gastronomy Day by Slidesgo</vt:lpstr>
      <vt:lpstr>Sentiment Analysis of Foody reviews</vt:lpstr>
      <vt:lpstr>Nhu cầu tìm hiểu đánh giá của người dùng</vt:lpstr>
      <vt:lpstr>Dự án Sentiment Analysis</vt:lpstr>
      <vt:lpstr>Thu thập dữ liệu</vt:lpstr>
      <vt:lpstr>1.  Thu thập dữ liệu</vt:lpstr>
      <vt:lpstr>Thu thập dữ liệu</vt:lpstr>
      <vt:lpstr>2.  EDA &amp;  Tiền xử lý</vt:lpstr>
      <vt:lpstr>Tổng quan bộ dữ liệu</vt:lpstr>
      <vt:lpstr>1. Số điểm nhận xét</vt:lpstr>
      <vt:lpstr>2. Câu nhận xét</vt:lpstr>
      <vt:lpstr>2. Câu nhận xét</vt:lpstr>
      <vt:lpstr>3.  Gắn nhãn dữ liệu</vt:lpstr>
      <vt:lpstr>Vấn đề: dữ liệu gắn nhãn sai</vt:lpstr>
      <vt:lpstr>Giải pháp: gắn nhãn lại bằng semi-supervised learning</vt:lpstr>
      <vt:lpstr>Quy trình</vt:lpstr>
      <vt:lpstr>Trực quan hóa các nhóm sau khi gắn nhãn</vt:lpstr>
      <vt:lpstr>4.  Phân nhóm dữ liệu</vt:lpstr>
      <vt:lpstr>Dữ liệu vẫn imbalanced, cần phải re-sample</vt:lpstr>
      <vt:lpstr>Mô hình phân loại (default params)</vt:lpstr>
      <vt:lpstr>Logistic Regression (optimized params)</vt:lpstr>
      <vt:lpstr>Tương tác với người dùng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dc:creator>
  <cp:lastModifiedBy>Jenny</cp:lastModifiedBy>
  <cp:revision>63</cp:revision>
  <dcterms:created xsi:type="dcterms:W3CDTF">2021-11-11T10:08:39Z</dcterms:created>
  <dcterms:modified xsi:type="dcterms:W3CDTF">2021-11-14T06:35:59Z</dcterms:modified>
</cp:coreProperties>
</file>